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258" r:id="rId2"/>
    <p:sldId id="259" r:id="rId3"/>
    <p:sldId id="275" r:id="rId4"/>
    <p:sldId id="260" r:id="rId5"/>
    <p:sldId id="261" r:id="rId6"/>
    <p:sldId id="284" r:id="rId7"/>
    <p:sldId id="283" r:id="rId8"/>
    <p:sldId id="286" r:id="rId9"/>
    <p:sldId id="285" r:id="rId10"/>
    <p:sldId id="263" r:id="rId11"/>
    <p:sldId id="266" r:id="rId12"/>
    <p:sldId id="287" r:id="rId13"/>
    <p:sldId id="267" r:id="rId14"/>
    <p:sldId id="277" r:id="rId15"/>
    <p:sldId id="272" r:id="rId16"/>
    <p:sldId id="288" r:id="rId17"/>
    <p:sldId id="273" r:id="rId18"/>
    <p:sldId id="274" r:id="rId19"/>
    <p:sldId id="278" r:id="rId20"/>
    <p:sldId id="279" r:id="rId21"/>
    <p:sldId id="280" r:id="rId22"/>
    <p:sldId id="281" r:id="rId23"/>
    <p:sldId id="28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279C27D-9ECC-AA49-973F-A799994D3501}">
          <p14:sldIdLst>
            <p14:sldId id="258"/>
            <p14:sldId id="259"/>
            <p14:sldId id="275"/>
            <p14:sldId id="260"/>
            <p14:sldId id="261"/>
            <p14:sldId id="284"/>
            <p14:sldId id="283"/>
            <p14:sldId id="286"/>
            <p14:sldId id="285"/>
            <p14:sldId id="263"/>
            <p14:sldId id="266"/>
            <p14:sldId id="287"/>
            <p14:sldId id="267"/>
            <p14:sldId id="277"/>
            <p14:sldId id="272"/>
            <p14:sldId id="288"/>
            <p14:sldId id="273"/>
            <p14:sldId id="274"/>
            <p14:sldId id="278"/>
            <p14:sldId id="279"/>
            <p14:sldId id="280"/>
            <p14:sldId id="281"/>
            <p14:sldId id="2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41" autoAdjust="0"/>
    <p:restoredTop sz="85605" autoAdjust="0"/>
  </p:normalViewPr>
  <p:slideViewPr>
    <p:cSldViewPr snapToGrid="0">
      <p:cViewPr>
        <p:scale>
          <a:sx n="100" d="100"/>
          <a:sy n="100" d="100"/>
        </p:scale>
        <p:origin x="144" y="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icon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dgm:fillClrLst>
    <dgm:linClrLst meth="repeat">
      <a:schemeClr val="lt1">
        <a:alpha val="0"/>
      </a:schemeClr>
    </dgm:linClrLst>
    <dgm:effectClrLst/>
    <dgm:txLinClrLst/>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EEB4A1-2D77-4731-9B09-695FB9961CBF}" type="doc">
      <dgm:prSet loTypeId="urn:microsoft.com/office/officeart/2018/5/layout/IconCircleLabelList" loCatId="icon" qsTypeId="urn:microsoft.com/office/officeart/2005/8/quickstyle/simple1" qsCatId="simple" csTypeId="urn:microsoft.com/office/officeart/2018/5/colors/Iconchunking_neutralicon_accent4_2" csCatId="accent4" phldr="1"/>
      <dgm:spPr/>
      <dgm:t>
        <a:bodyPr/>
        <a:lstStyle/>
        <a:p>
          <a:endParaRPr lang="en-US"/>
        </a:p>
      </dgm:t>
    </dgm:pt>
    <dgm:pt modelId="{F7153FA5-2B41-43A1-A2C0-69E0FF595EFF}">
      <dgm:prSet/>
      <dgm:spPr/>
      <dgm:t>
        <a:bodyPr/>
        <a:lstStyle/>
        <a:p>
          <a:pPr>
            <a:defRPr cap="all"/>
          </a:pPr>
          <a:r>
            <a:rPr lang="en-US" dirty="0"/>
            <a:t>Intrapersonal</a:t>
          </a:r>
        </a:p>
      </dgm:t>
    </dgm:pt>
    <dgm:pt modelId="{E8991FF0-ED21-4D79-A87F-337F7F18C17D}" type="parTrans" cxnId="{6918E873-9FAD-4365-A7BD-0FC4558A33A4}">
      <dgm:prSet/>
      <dgm:spPr/>
      <dgm:t>
        <a:bodyPr/>
        <a:lstStyle/>
        <a:p>
          <a:endParaRPr lang="en-US"/>
        </a:p>
      </dgm:t>
    </dgm:pt>
    <dgm:pt modelId="{45CA05DB-1F7B-426B-9655-49A357919CDA}" type="sibTrans" cxnId="{6918E873-9FAD-4365-A7BD-0FC4558A33A4}">
      <dgm:prSet/>
      <dgm:spPr/>
      <dgm:t>
        <a:bodyPr/>
        <a:lstStyle/>
        <a:p>
          <a:endParaRPr lang="en-US"/>
        </a:p>
      </dgm:t>
    </dgm:pt>
    <dgm:pt modelId="{D67A4F65-93BD-42A6-AA8E-6DCDAEB253E3}">
      <dgm:prSet/>
      <dgm:spPr/>
      <dgm:t>
        <a:bodyPr/>
        <a:lstStyle/>
        <a:p>
          <a:pPr>
            <a:defRPr cap="all"/>
          </a:pPr>
          <a:r>
            <a:rPr lang="en-US" dirty="0"/>
            <a:t>Family issues</a:t>
          </a:r>
        </a:p>
      </dgm:t>
    </dgm:pt>
    <dgm:pt modelId="{619F886D-1EDC-453E-B0BD-C063716929D2}" type="parTrans" cxnId="{EBB3D21D-B616-4867-811D-504C44A50FD8}">
      <dgm:prSet/>
      <dgm:spPr/>
      <dgm:t>
        <a:bodyPr/>
        <a:lstStyle/>
        <a:p>
          <a:endParaRPr lang="en-US"/>
        </a:p>
      </dgm:t>
    </dgm:pt>
    <dgm:pt modelId="{D8EE8095-EEEB-45B7-9FA0-D4F40B32B7F0}" type="sibTrans" cxnId="{EBB3D21D-B616-4867-811D-504C44A50FD8}">
      <dgm:prSet/>
      <dgm:spPr/>
      <dgm:t>
        <a:bodyPr/>
        <a:lstStyle/>
        <a:p>
          <a:endParaRPr lang="en-US"/>
        </a:p>
      </dgm:t>
    </dgm:pt>
    <dgm:pt modelId="{4ABCAF5F-72AB-49A0-8E48-05901C734302}">
      <dgm:prSet/>
      <dgm:spPr/>
      <dgm:t>
        <a:bodyPr/>
        <a:lstStyle/>
        <a:p>
          <a:pPr>
            <a:defRPr cap="all"/>
          </a:pPr>
          <a:r>
            <a:rPr lang="en-US" dirty="0"/>
            <a:t>Social/economic factors</a:t>
          </a:r>
        </a:p>
      </dgm:t>
    </dgm:pt>
    <dgm:pt modelId="{425CD73B-F559-45F8-8E5A-0417399FC9B4}" type="parTrans" cxnId="{E092A96D-C845-4594-A97C-795F615D2025}">
      <dgm:prSet/>
      <dgm:spPr/>
      <dgm:t>
        <a:bodyPr/>
        <a:lstStyle/>
        <a:p>
          <a:endParaRPr lang="en-US"/>
        </a:p>
      </dgm:t>
    </dgm:pt>
    <dgm:pt modelId="{F7E2C847-2351-4AB2-8D21-BBF586D83C61}" type="sibTrans" cxnId="{E092A96D-C845-4594-A97C-795F615D2025}">
      <dgm:prSet/>
      <dgm:spPr/>
      <dgm:t>
        <a:bodyPr/>
        <a:lstStyle/>
        <a:p>
          <a:endParaRPr lang="en-US"/>
        </a:p>
      </dgm:t>
    </dgm:pt>
    <dgm:pt modelId="{8B004EA3-8D43-41DC-8B9B-71245BC51C97}" type="pres">
      <dgm:prSet presAssocID="{7EEEB4A1-2D77-4731-9B09-695FB9961CBF}" presName="root" presStyleCnt="0">
        <dgm:presLayoutVars>
          <dgm:dir/>
          <dgm:resizeHandles val="exact"/>
        </dgm:presLayoutVars>
      </dgm:prSet>
      <dgm:spPr/>
    </dgm:pt>
    <dgm:pt modelId="{86AF9FDC-47FB-4E2D-9A0C-69875E9F0F2B}" type="pres">
      <dgm:prSet presAssocID="{F7153FA5-2B41-43A1-A2C0-69E0FF595EFF}" presName="compNode" presStyleCnt="0"/>
      <dgm:spPr/>
    </dgm:pt>
    <dgm:pt modelId="{ED2B393E-C82D-42C0-9EBF-0B6CBE79FBD0}" type="pres">
      <dgm:prSet presAssocID="{F7153FA5-2B41-43A1-A2C0-69E0FF595EFF}" presName="iconBgRect" presStyleLbl="bgShp" presStyleIdx="0" presStyleCnt="3"/>
      <dgm:spPr/>
    </dgm:pt>
    <dgm:pt modelId="{A4F7C503-C80B-402C-AF5D-AFB9F772F014}" type="pres">
      <dgm:prSet presAssocID="{F7153FA5-2B41-43A1-A2C0-69E0FF595EF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84908D31-4B63-4DB1-B30A-A1C7AC9344C1}" type="pres">
      <dgm:prSet presAssocID="{F7153FA5-2B41-43A1-A2C0-69E0FF595EFF}" presName="spaceRect" presStyleCnt="0"/>
      <dgm:spPr/>
    </dgm:pt>
    <dgm:pt modelId="{AEBCCFF2-A4E1-423A-BAE7-A2CDF86134B3}" type="pres">
      <dgm:prSet presAssocID="{F7153FA5-2B41-43A1-A2C0-69E0FF595EFF}" presName="textRect" presStyleLbl="revTx" presStyleIdx="0" presStyleCnt="3">
        <dgm:presLayoutVars>
          <dgm:chMax val="1"/>
          <dgm:chPref val="1"/>
        </dgm:presLayoutVars>
      </dgm:prSet>
      <dgm:spPr/>
    </dgm:pt>
    <dgm:pt modelId="{6910EF3F-26DA-4D8C-B688-DBDA16E14E0D}" type="pres">
      <dgm:prSet presAssocID="{45CA05DB-1F7B-426B-9655-49A357919CDA}" presName="sibTrans" presStyleCnt="0"/>
      <dgm:spPr/>
    </dgm:pt>
    <dgm:pt modelId="{C6434693-E7AD-4618-AD86-87CBCDB050BB}" type="pres">
      <dgm:prSet presAssocID="{D67A4F65-93BD-42A6-AA8E-6DCDAEB253E3}" presName="compNode" presStyleCnt="0"/>
      <dgm:spPr/>
    </dgm:pt>
    <dgm:pt modelId="{CB5B3AD1-FB1E-4EB9-AFCC-F70C1112FBD7}" type="pres">
      <dgm:prSet presAssocID="{D67A4F65-93BD-42A6-AA8E-6DCDAEB253E3}" presName="iconBgRect" presStyleLbl="bgShp" presStyleIdx="1" presStyleCnt="3"/>
      <dgm:spPr/>
    </dgm:pt>
    <dgm:pt modelId="{073D2487-2395-4F71-8AF9-03684F2190A1}" type="pres">
      <dgm:prSet presAssocID="{D67A4F65-93BD-42A6-AA8E-6DCDAEB253E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ove Letter"/>
        </a:ext>
      </dgm:extLst>
    </dgm:pt>
    <dgm:pt modelId="{6B6D03D3-D479-4827-A89F-6914F545E252}" type="pres">
      <dgm:prSet presAssocID="{D67A4F65-93BD-42A6-AA8E-6DCDAEB253E3}" presName="spaceRect" presStyleCnt="0"/>
      <dgm:spPr/>
    </dgm:pt>
    <dgm:pt modelId="{37B8654A-6D23-4AE8-B68F-E2B307FE4B61}" type="pres">
      <dgm:prSet presAssocID="{D67A4F65-93BD-42A6-AA8E-6DCDAEB253E3}" presName="textRect" presStyleLbl="revTx" presStyleIdx="1" presStyleCnt="3">
        <dgm:presLayoutVars>
          <dgm:chMax val="1"/>
          <dgm:chPref val="1"/>
        </dgm:presLayoutVars>
      </dgm:prSet>
      <dgm:spPr/>
    </dgm:pt>
    <dgm:pt modelId="{82325493-67BB-406A-A363-4FA528308220}" type="pres">
      <dgm:prSet presAssocID="{D8EE8095-EEEB-45B7-9FA0-D4F40B32B7F0}" presName="sibTrans" presStyleCnt="0"/>
      <dgm:spPr/>
    </dgm:pt>
    <dgm:pt modelId="{38D8886E-8F5F-4510-BF1D-20C810B12D37}" type="pres">
      <dgm:prSet presAssocID="{4ABCAF5F-72AB-49A0-8E48-05901C734302}" presName="compNode" presStyleCnt="0"/>
      <dgm:spPr/>
    </dgm:pt>
    <dgm:pt modelId="{36F4E6E4-DE6C-4C21-833D-8DFE90D50B66}" type="pres">
      <dgm:prSet presAssocID="{4ABCAF5F-72AB-49A0-8E48-05901C734302}" presName="iconBgRect" presStyleLbl="bgShp" presStyleIdx="2" presStyleCnt="3"/>
      <dgm:spPr/>
    </dgm:pt>
    <dgm:pt modelId="{9EC6E525-2358-4766-BC35-166A23752050}" type="pres">
      <dgm:prSet presAssocID="{4ABCAF5F-72AB-49A0-8E48-05901C73430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uro"/>
        </a:ext>
      </dgm:extLst>
    </dgm:pt>
    <dgm:pt modelId="{E74CB603-E198-4099-B9E9-4D72FDC7F8C1}" type="pres">
      <dgm:prSet presAssocID="{4ABCAF5F-72AB-49A0-8E48-05901C734302}" presName="spaceRect" presStyleCnt="0"/>
      <dgm:spPr/>
    </dgm:pt>
    <dgm:pt modelId="{50EE5B74-3508-4F69-AAA3-5D75825ED186}" type="pres">
      <dgm:prSet presAssocID="{4ABCAF5F-72AB-49A0-8E48-05901C734302}" presName="textRect" presStyleLbl="revTx" presStyleIdx="2" presStyleCnt="3">
        <dgm:presLayoutVars>
          <dgm:chMax val="1"/>
          <dgm:chPref val="1"/>
        </dgm:presLayoutVars>
      </dgm:prSet>
      <dgm:spPr/>
    </dgm:pt>
  </dgm:ptLst>
  <dgm:cxnLst>
    <dgm:cxn modelId="{EBB3D21D-B616-4867-811D-504C44A50FD8}" srcId="{7EEEB4A1-2D77-4731-9B09-695FB9961CBF}" destId="{D67A4F65-93BD-42A6-AA8E-6DCDAEB253E3}" srcOrd="1" destOrd="0" parTransId="{619F886D-1EDC-453E-B0BD-C063716929D2}" sibTransId="{D8EE8095-EEEB-45B7-9FA0-D4F40B32B7F0}"/>
    <dgm:cxn modelId="{03D54946-6CC3-4C30-B28E-5919E54A63FB}" type="presOf" srcId="{D67A4F65-93BD-42A6-AA8E-6DCDAEB253E3}" destId="{37B8654A-6D23-4AE8-B68F-E2B307FE4B61}" srcOrd="0" destOrd="0" presId="urn:microsoft.com/office/officeart/2018/5/layout/IconCircleLabelList"/>
    <dgm:cxn modelId="{E092A96D-C845-4594-A97C-795F615D2025}" srcId="{7EEEB4A1-2D77-4731-9B09-695FB9961CBF}" destId="{4ABCAF5F-72AB-49A0-8E48-05901C734302}" srcOrd="2" destOrd="0" parTransId="{425CD73B-F559-45F8-8E5A-0417399FC9B4}" sibTransId="{F7E2C847-2351-4AB2-8D21-BBF586D83C61}"/>
    <dgm:cxn modelId="{FD67C471-ACD5-468C-A8ED-0E9D85D909D6}" type="presOf" srcId="{F7153FA5-2B41-43A1-A2C0-69E0FF595EFF}" destId="{AEBCCFF2-A4E1-423A-BAE7-A2CDF86134B3}" srcOrd="0" destOrd="0" presId="urn:microsoft.com/office/officeart/2018/5/layout/IconCircleLabelList"/>
    <dgm:cxn modelId="{6918E873-9FAD-4365-A7BD-0FC4558A33A4}" srcId="{7EEEB4A1-2D77-4731-9B09-695FB9961CBF}" destId="{F7153FA5-2B41-43A1-A2C0-69E0FF595EFF}" srcOrd="0" destOrd="0" parTransId="{E8991FF0-ED21-4D79-A87F-337F7F18C17D}" sibTransId="{45CA05DB-1F7B-426B-9655-49A357919CDA}"/>
    <dgm:cxn modelId="{CE95BC94-5803-436F-89BC-21AC0D070E0D}" type="presOf" srcId="{4ABCAF5F-72AB-49A0-8E48-05901C734302}" destId="{50EE5B74-3508-4F69-AAA3-5D75825ED186}" srcOrd="0" destOrd="0" presId="urn:microsoft.com/office/officeart/2018/5/layout/IconCircleLabelList"/>
    <dgm:cxn modelId="{C103B7E6-ED55-409F-8C3D-6C7F5407892E}" type="presOf" srcId="{7EEEB4A1-2D77-4731-9B09-695FB9961CBF}" destId="{8B004EA3-8D43-41DC-8B9B-71245BC51C97}" srcOrd="0" destOrd="0" presId="urn:microsoft.com/office/officeart/2018/5/layout/IconCircleLabelList"/>
    <dgm:cxn modelId="{D90A6544-9224-43BE-BC47-0BADE98BC39E}" type="presParOf" srcId="{8B004EA3-8D43-41DC-8B9B-71245BC51C97}" destId="{86AF9FDC-47FB-4E2D-9A0C-69875E9F0F2B}" srcOrd="0" destOrd="0" presId="urn:microsoft.com/office/officeart/2018/5/layout/IconCircleLabelList"/>
    <dgm:cxn modelId="{5730F114-E025-4D4B-B8B3-64902E0511D5}" type="presParOf" srcId="{86AF9FDC-47FB-4E2D-9A0C-69875E9F0F2B}" destId="{ED2B393E-C82D-42C0-9EBF-0B6CBE79FBD0}" srcOrd="0" destOrd="0" presId="urn:microsoft.com/office/officeart/2018/5/layout/IconCircleLabelList"/>
    <dgm:cxn modelId="{EF31B19E-2EFF-41A7-911E-816D355658B6}" type="presParOf" srcId="{86AF9FDC-47FB-4E2D-9A0C-69875E9F0F2B}" destId="{A4F7C503-C80B-402C-AF5D-AFB9F772F014}" srcOrd="1" destOrd="0" presId="urn:microsoft.com/office/officeart/2018/5/layout/IconCircleLabelList"/>
    <dgm:cxn modelId="{0DABC0CF-407F-4CB6-870E-06E901F5085C}" type="presParOf" srcId="{86AF9FDC-47FB-4E2D-9A0C-69875E9F0F2B}" destId="{84908D31-4B63-4DB1-B30A-A1C7AC9344C1}" srcOrd="2" destOrd="0" presId="urn:microsoft.com/office/officeart/2018/5/layout/IconCircleLabelList"/>
    <dgm:cxn modelId="{010E6090-5660-460E-A26F-37C4B86B7D76}" type="presParOf" srcId="{86AF9FDC-47FB-4E2D-9A0C-69875E9F0F2B}" destId="{AEBCCFF2-A4E1-423A-BAE7-A2CDF86134B3}" srcOrd="3" destOrd="0" presId="urn:microsoft.com/office/officeart/2018/5/layout/IconCircleLabelList"/>
    <dgm:cxn modelId="{E8FDA703-3C0B-4395-909B-4F9B92627BDC}" type="presParOf" srcId="{8B004EA3-8D43-41DC-8B9B-71245BC51C97}" destId="{6910EF3F-26DA-4D8C-B688-DBDA16E14E0D}" srcOrd="1" destOrd="0" presId="urn:microsoft.com/office/officeart/2018/5/layout/IconCircleLabelList"/>
    <dgm:cxn modelId="{A41A7FEC-3DFB-4B61-A706-9F3CBC7A6A54}" type="presParOf" srcId="{8B004EA3-8D43-41DC-8B9B-71245BC51C97}" destId="{C6434693-E7AD-4618-AD86-87CBCDB050BB}" srcOrd="2" destOrd="0" presId="urn:microsoft.com/office/officeart/2018/5/layout/IconCircleLabelList"/>
    <dgm:cxn modelId="{F5E08ABF-B7A7-41A2-8805-D0F46C5FBE59}" type="presParOf" srcId="{C6434693-E7AD-4618-AD86-87CBCDB050BB}" destId="{CB5B3AD1-FB1E-4EB9-AFCC-F70C1112FBD7}" srcOrd="0" destOrd="0" presId="urn:microsoft.com/office/officeart/2018/5/layout/IconCircleLabelList"/>
    <dgm:cxn modelId="{582C8535-CB81-4085-93F2-6581B186D059}" type="presParOf" srcId="{C6434693-E7AD-4618-AD86-87CBCDB050BB}" destId="{073D2487-2395-4F71-8AF9-03684F2190A1}" srcOrd="1" destOrd="0" presId="urn:microsoft.com/office/officeart/2018/5/layout/IconCircleLabelList"/>
    <dgm:cxn modelId="{BEA820AD-C277-42DA-98C1-1D5FA5D01461}" type="presParOf" srcId="{C6434693-E7AD-4618-AD86-87CBCDB050BB}" destId="{6B6D03D3-D479-4827-A89F-6914F545E252}" srcOrd="2" destOrd="0" presId="urn:microsoft.com/office/officeart/2018/5/layout/IconCircleLabelList"/>
    <dgm:cxn modelId="{8758091F-F88E-47D0-AE92-F131C0529DB4}" type="presParOf" srcId="{C6434693-E7AD-4618-AD86-87CBCDB050BB}" destId="{37B8654A-6D23-4AE8-B68F-E2B307FE4B61}" srcOrd="3" destOrd="0" presId="urn:microsoft.com/office/officeart/2018/5/layout/IconCircleLabelList"/>
    <dgm:cxn modelId="{DF2D7267-783E-45B5-A4CE-70742D9E4137}" type="presParOf" srcId="{8B004EA3-8D43-41DC-8B9B-71245BC51C97}" destId="{82325493-67BB-406A-A363-4FA528308220}" srcOrd="3" destOrd="0" presId="urn:microsoft.com/office/officeart/2018/5/layout/IconCircleLabelList"/>
    <dgm:cxn modelId="{50223FE3-3338-462C-B704-BDC00A8BF7C9}" type="presParOf" srcId="{8B004EA3-8D43-41DC-8B9B-71245BC51C97}" destId="{38D8886E-8F5F-4510-BF1D-20C810B12D37}" srcOrd="4" destOrd="0" presId="urn:microsoft.com/office/officeart/2018/5/layout/IconCircleLabelList"/>
    <dgm:cxn modelId="{715BFCCD-57A0-46E5-B024-D7454B11B156}" type="presParOf" srcId="{38D8886E-8F5F-4510-BF1D-20C810B12D37}" destId="{36F4E6E4-DE6C-4C21-833D-8DFE90D50B66}" srcOrd="0" destOrd="0" presId="urn:microsoft.com/office/officeart/2018/5/layout/IconCircleLabelList"/>
    <dgm:cxn modelId="{A5211A12-1AE2-4649-A76E-950565178284}" type="presParOf" srcId="{38D8886E-8F5F-4510-BF1D-20C810B12D37}" destId="{9EC6E525-2358-4766-BC35-166A23752050}" srcOrd="1" destOrd="0" presId="urn:microsoft.com/office/officeart/2018/5/layout/IconCircleLabelList"/>
    <dgm:cxn modelId="{F25CBAA7-88DA-4A1B-949E-33D6995B15B9}" type="presParOf" srcId="{38D8886E-8F5F-4510-BF1D-20C810B12D37}" destId="{E74CB603-E198-4099-B9E9-4D72FDC7F8C1}" srcOrd="2" destOrd="0" presId="urn:microsoft.com/office/officeart/2018/5/layout/IconCircleLabelList"/>
    <dgm:cxn modelId="{9A9C6CBF-0C90-4725-9DF1-4FE32ABDF244}" type="presParOf" srcId="{38D8886E-8F5F-4510-BF1D-20C810B12D37}" destId="{50EE5B74-3508-4F69-AAA3-5D75825ED186}" srcOrd="3" destOrd="0" presId="urn:microsoft.com/office/officeart/2018/5/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765744-2780-43A1-A22A-3AD529A5BB9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B894FAE-7DBD-4E5D-BA39-F2BBB6816BA0}">
      <dgm:prSet custT="1"/>
      <dgm:spPr/>
      <dgm:t>
        <a:bodyPr/>
        <a:lstStyle/>
        <a:p>
          <a:r>
            <a:rPr lang="en-US" sz="3200" dirty="0"/>
            <a:t>Physical Health consequences</a:t>
          </a:r>
        </a:p>
      </dgm:t>
    </dgm:pt>
    <dgm:pt modelId="{D07BCE77-137D-4AED-9521-33221F7EA8E6}" type="parTrans" cxnId="{BCC62E02-67CF-4DF2-AB69-ECB0AD1EFD40}">
      <dgm:prSet/>
      <dgm:spPr/>
      <dgm:t>
        <a:bodyPr/>
        <a:lstStyle/>
        <a:p>
          <a:endParaRPr lang="en-US"/>
        </a:p>
      </dgm:t>
    </dgm:pt>
    <dgm:pt modelId="{5481974A-4E62-4EF0-95B4-56FB98CEB23A}" type="sibTrans" cxnId="{BCC62E02-67CF-4DF2-AB69-ECB0AD1EFD40}">
      <dgm:prSet/>
      <dgm:spPr/>
      <dgm:t>
        <a:bodyPr/>
        <a:lstStyle/>
        <a:p>
          <a:endParaRPr lang="en-US"/>
        </a:p>
      </dgm:t>
    </dgm:pt>
    <dgm:pt modelId="{615FA92C-E593-48D9-9D95-C8B4E9BDE4F9}">
      <dgm:prSet custT="1"/>
      <dgm:spPr/>
      <dgm:t>
        <a:bodyPr/>
        <a:lstStyle/>
        <a:p>
          <a:pPr algn="l"/>
          <a:r>
            <a:rPr lang="en-US" sz="3200" dirty="0"/>
            <a:t>Psychological consequences</a:t>
          </a:r>
        </a:p>
      </dgm:t>
    </dgm:pt>
    <dgm:pt modelId="{2CEFB7AB-F9A2-41CB-814C-E8900251301F}" type="parTrans" cxnId="{6DBA4124-E365-4CC4-B0BC-29009CD04B25}">
      <dgm:prSet/>
      <dgm:spPr/>
      <dgm:t>
        <a:bodyPr/>
        <a:lstStyle/>
        <a:p>
          <a:endParaRPr lang="en-US"/>
        </a:p>
      </dgm:t>
    </dgm:pt>
    <dgm:pt modelId="{7C8B24E0-0709-4F6D-8550-D7AFF34AE51C}" type="sibTrans" cxnId="{6DBA4124-E365-4CC4-B0BC-29009CD04B25}">
      <dgm:prSet/>
      <dgm:spPr/>
      <dgm:t>
        <a:bodyPr/>
        <a:lstStyle/>
        <a:p>
          <a:endParaRPr lang="en-US"/>
        </a:p>
      </dgm:t>
    </dgm:pt>
    <dgm:pt modelId="{5175C9A4-B65E-41DB-A2F1-53C7360BD365}">
      <dgm:prSet custT="1"/>
      <dgm:spPr/>
      <dgm:t>
        <a:bodyPr/>
        <a:lstStyle/>
        <a:p>
          <a:r>
            <a:rPr lang="en-US" sz="3200" dirty="0"/>
            <a:t>Behavioral consequences</a:t>
          </a:r>
        </a:p>
      </dgm:t>
    </dgm:pt>
    <dgm:pt modelId="{B13CE1C2-B2C2-492E-9E69-EB48E6632D59}" type="parTrans" cxnId="{343ED960-4E5D-4AF0-A0BF-3D8C093A5795}">
      <dgm:prSet/>
      <dgm:spPr/>
      <dgm:t>
        <a:bodyPr/>
        <a:lstStyle/>
        <a:p>
          <a:endParaRPr lang="en-US"/>
        </a:p>
      </dgm:t>
    </dgm:pt>
    <dgm:pt modelId="{EB411482-32ED-471B-93C1-5A0B55A0FF4C}" type="sibTrans" cxnId="{343ED960-4E5D-4AF0-A0BF-3D8C093A5795}">
      <dgm:prSet/>
      <dgm:spPr/>
      <dgm:t>
        <a:bodyPr/>
        <a:lstStyle/>
        <a:p>
          <a:endParaRPr lang="en-US"/>
        </a:p>
      </dgm:t>
    </dgm:pt>
    <dgm:pt modelId="{8977B5B6-85B0-45DE-BF9D-50BF8F98F708}">
      <dgm:prSet custT="1"/>
      <dgm:spPr/>
      <dgm:t>
        <a:bodyPr/>
        <a:lstStyle/>
        <a:p>
          <a:r>
            <a:rPr lang="en-US" sz="3200" dirty="0"/>
            <a:t>Societal consequences</a:t>
          </a:r>
        </a:p>
      </dgm:t>
    </dgm:pt>
    <dgm:pt modelId="{5F37D045-5F35-4160-A706-458F57724326}" type="parTrans" cxnId="{253D8A64-5691-4FC8-82E6-3D35BF128AD0}">
      <dgm:prSet/>
      <dgm:spPr/>
      <dgm:t>
        <a:bodyPr/>
        <a:lstStyle/>
        <a:p>
          <a:endParaRPr lang="en-US"/>
        </a:p>
      </dgm:t>
    </dgm:pt>
    <dgm:pt modelId="{6A94AAF6-F65A-4BFE-B360-A438B6D312AA}" type="sibTrans" cxnId="{253D8A64-5691-4FC8-82E6-3D35BF128AD0}">
      <dgm:prSet/>
      <dgm:spPr/>
      <dgm:t>
        <a:bodyPr/>
        <a:lstStyle/>
        <a:p>
          <a:endParaRPr lang="en-US"/>
        </a:p>
      </dgm:t>
    </dgm:pt>
    <dgm:pt modelId="{15452914-D57C-4ECC-81F7-9329489D251F}" type="pres">
      <dgm:prSet presAssocID="{0F765744-2780-43A1-A22A-3AD529A5BB99}" presName="root" presStyleCnt="0">
        <dgm:presLayoutVars>
          <dgm:dir/>
          <dgm:resizeHandles val="exact"/>
        </dgm:presLayoutVars>
      </dgm:prSet>
      <dgm:spPr/>
    </dgm:pt>
    <dgm:pt modelId="{81E16DA6-2EB7-40CA-8824-82841761F287}" type="pres">
      <dgm:prSet presAssocID="{AB894FAE-7DBD-4E5D-BA39-F2BBB6816BA0}" presName="compNode" presStyleCnt="0"/>
      <dgm:spPr/>
    </dgm:pt>
    <dgm:pt modelId="{D1075DE5-D851-4467-A918-3726AAE17652}" type="pres">
      <dgm:prSet presAssocID="{AB894FAE-7DBD-4E5D-BA39-F2BBB6816BA0}" presName="bgRect" presStyleLbl="bgShp" presStyleIdx="0" presStyleCnt="4"/>
      <dgm:spPr/>
    </dgm:pt>
    <dgm:pt modelId="{10C1D732-B56F-47D6-9AC7-95F2D35AA8ED}" type="pres">
      <dgm:prSet presAssocID="{AB894FAE-7DBD-4E5D-BA39-F2BBB6816BA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7D159AB0-3058-40E4-99AA-773622C1877D}" type="pres">
      <dgm:prSet presAssocID="{AB894FAE-7DBD-4E5D-BA39-F2BBB6816BA0}" presName="spaceRect" presStyleCnt="0"/>
      <dgm:spPr/>
    </dgm:pt>
    <dgm:pt modelId="{B98DE372-78D7-4D75-8068-75D9C8319D0A}" type="pres">
      <dgm:prSet presAssocID="{AB894FAE-7DBD-4E5D-BA39-F2BBB6816BA0}" presName="parTx" presStyleLbl="revTx" presStyleIdx="0" presStyleCnt="4">
        <dgm:presLayoutVars>
          <dgm:chMax val="0"/>
          <dgm:chPref val="0"/>
        </dgm:presLayoutVars>
      </dgm:prSet>
      <dgm:spPr/>
    </dgm:pt>
    <dgm:pt modelId="{EC8685F9-A764-4A06-AA7D-C47385CD92B2}" type="pres">
      <dgm:prSet presAssocID="{5481974A-4E62-4EF0-95B4-56FB98CEB23A}" presName="sibTrans" presStyleCnt="0"/>
      <dgm:spPr/>
    </dgm:pt>
    <dgm:pt modelId="{6F26B257-1303-4BF2-8DE9-25C722B93571}" type="pres">
      <dgm:prSet presAssocID="{615FA92C-E593-48D9-9D95-C8B4E9BDE4F9}" presName="compNode" presStyleCnt="0"/>
      <dgm:spPr/>
    </dgm:pt>
    <dgm:pt modelId="{15F0BCA9-45E1-46DD-888E-C57C642316C3}" type="pres">
      <dgm:prSet presAssocID="{615FA92C-E593-48D9-9D95-C8B4E9BDE4F9}" presName="bgRect" presStyleLbl="bgShp" presStyleIdx="1" presStyleCnt="4" custLinFactNeighborX="720" custLinFactNeighborY="12500"/>
      <dgm:spPr/>
    </dgm:pt>
    <dgm:pt modelId="{E2D8525A-15B0-43F0-9C17-3B945DFA1857}" type="pres">
      <dgm:prSet presAssocID="{615FA92C-E593-48D9-9D95-C8B4E9BDE4F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ain in head"/>
        </a:ext>
      </dgm:extLst>
    </dgm:pt>
    <dgm:pt modelId="{22156EB3-8CFD-48CC-9C2C-999A9B0728EF}" type="pres">
      <dgm:prSet presAssocID="{615FA92C-E593-48D9-9D95-C8B4E9BDE4F9}" presName="spaceRect" presStyleCnt="0"/>
      <dgm:spPr/>
    </dgm:pt>
    <dgm:pt modelId="{23C08AB3-1E99-4D3A-AAC1-9DA61819FFDD}" type="pres">
      <dgm:prSet presAssocID="{615FA92C-E593-48D9-9D95-C8B4E9BDE4F9}" presName="parTx" presStyleLbl="revTx" presStyleIdx="1" presStyleCnt="4">
        <dgm:presLayoutVars>
          <dgm:chMax val="0"/>
          <dgm:chPref val="0"/>
        </dgm:presLayoutVars>
      </dgm:prSet>
      <dgm:spPr/>
    </dgm:pt>
    <dgm:pt modelId="{5BF8EC33-F487-40B1-BF0F-59D61CF4D857}" type="pres">
      <dgm:prSet presAssocID="{7C8B24E0-0709-4F6D-8550-D7AFF34AE51C}" presName="sibTrans" presStyleCnt="0"/>
      <dgm:spPr/>
    </dgm:pt>
    <dgm:pt modelId="{EE5854A9-0526-4F34-AF28-D69118789518}" type="pres">
      <dgm:prSet presAssocID="{5175C9A4-B65E-41DB-A2F1-53C7360BD365}" presName="compNode" presStyleCnt="0"/>
      <dgm:spPr/>
    </dgm:pt>
    <dgm:pt modelId="{31BE74A6-C375-4431-BA81-E1441148005E}" type="pres">
      <dgm:prSet presAssocID="{5175C9A4-B65E-41DB-A2F1-53C7360BD365}" presName="bgRect" presStyleLbl="bgShp" presStyleIdx="2" presStyleCnt="4"/>
      <dgm:spPr/>
    </dgm:pt>
    <dgm:pt modelId="{1202C65F-C974-40E4-BA81-DAE1A00ACC4B}" type="pres">
      <dgm:prSet presAssocID="{5175C9A4-B65E-41DB-A2F1-53C7360BD36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E46C8C11-1EBA-4606-BE6D-5A756311301C}" type="pres">
      <dgm:prSet presAssocID="{5175C9A4-B65E-41DB-A2F1-53C7360BD365}" presName="spaceRect" presStyleCnt="0"/>
      <dgm:spPr/>
    </dgm:pt>
    <dgm:pt modelId="{A955F612-E737-4551-8090-413FA1285330}" type="pres">
      <dgm:prSet presAssocID="{5175C9A4-B65E-41DB-A2F1-53C7360BD365}" presName="parTx" presStyleLbl="revTx" presStyleIdx="2" presStyleCnt="4">
        <dgm:presLayoutVars>
          <dgm:chMax val="0"/>
          <dgm:chPref val="0"/>
        </dgm:presLayoutVars>
      </dgm:prSet>
      <dgm:spPr/>
    </dgm:pt>
    <dgm:pt modelId="{2E5CEF2A-6F0E-4F89-B135-CC2245B12578}" type="pres">
      <dgm:prSet presAssocID="{EB411482-32ED-471B-93C1-5A0B55A0FF4C}" presName="sibTrans" presStyleCnt="0"/>
      <dgm:spPr/>
    </dgm:pt>
    <dgm:pt modelId="{85AE3527-D3E5-45C8-85D7-C5D1A047CEA7}" type="pres">
      <dgm:prSet presAssocID="{8977B5B6-85B0-45DE-BF9D-50BF8F98F708}" presName="compNode" presStyleCnt="0"/>
      <dgm:spPr/>
    </dgm:pt>
    <dgm:pt modelId="{A8012D5D-FCA2-402D-A3A9-728F49DFC253}" type="pres">
      <dgm:prSet presAssocID="{8977B5B6-85B0-45DE-BF9D-50BF8F98F708}" presName="bgRect" presStyleLbl="bgShp" presStyleIdx="3" presStyleCnt="4"/>
      <dgm:spPr/>
    </dgm:pt>
    <dgm:pt modelId="{79A77346-D4EC-46BD-91C9-F03B4E503671}" type="pres">
      <dgm:prSet presAssocID="{8977B5B6-85B0-45DE-BF9D-50BF8F98F70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andcuffs"/>
        </a:ext>
      </dgm:extLst>
    </dgm:pt>
    <dgm:pt modelId="{D2BE0232-81A2-4B16-AB79-087CDB451780}" type="pres">
      <dgm:prSet presAssocID="{8977B5B6-85B0-45DE-BF9D-50BF8F98F708}" presName="spaceRect" presStyleCnt="0"/>
      <dgm:spPr/>
    </dgm:pt>
    <dgm:pt modelId="{8AD8157B-7807-4DC2-9A3A-7E83DDF7B17F}" type="pres">
      <dgm:prSet presAssocID="{8977B5B6-85B0-45DE-BF9D-50BF8F98F708}" presName="parTx" presStyleLbl="revTx" presStyleIdx="3" presStyleCnt="4">
        <dgm:presLayoutVars>
          <dgm:chMax val="0"/>
          <dgm:chPref val="0"/>
        </dgm:presLayoutVars>
      </dgm:prSet>
      <dgm:spPr/>
    </dgm:pt>
  </dgm:ptLst>
  <dgm:cxnLst>
    <dgm:cxn modelId="{BCC62E02-67CF-4DF2-AB69-ECB0AD1EFD40}" srcId="{0F765744-2780-43A1-A22A-3AD529A5BB99}" destId="{AB894FAE-7DBD-4E5D-BA39-F2BBB6816BA0}" srcOrd="0" destOrd="0" parTransId="{D07BCE77-137D-4AED-9521-33221F7EA8E6}" sibTransId="{5481974A-4E62-4EF0-95B4-56FB98CEB23A}"/>
    <dgm:cxn modelId="{BEDE5310-A1F2-4F11-9FDF-116852E0EF22}" type="presOf" srcId="{AB894FAE-7DBD-4E5D-BA39-F2BBB6816BA0}" destId="{B98DE372-78D7-4D75-8068-75D9C8319D0A}" srcOrd="0" destOrd="0" presId="urn:microsoft.com/office/officeart/2018/2/layout/IconVerticalSolidList"/>
    <dgm:cxn modelId="{EEBF181F-D3AD-452D-88A2-ADB1385AF843}" type="presOf" srcId="{8977B5B6-85B0-45DE-BF9D-50BF8F98F708}" destId="{8AD8157B-7807-4DC2-9A3A-7E83DDF7B17F}" srcOrd="0" destOrd="0" presId="urn:microsoft.com/office/officeart/2018/2/layout/IconVerticalSolidList"/>
    <dgm:cxn modelId="{6DBA4124-E365-4CC4-B0BC-29009CD04B25}" srcId="{0F765744-2780-43A1-A22A-3AD529A5BB99}" destId="{615FA92C-E593-48D9-9D95-C8B4E9BDE4F9}" srcOrd="1" destOrd="0" parTransId="{2CEFB7AB-F9A2-41CB-814C-E8900251301F}" sibTransId="{7C8B24E0-0709-4F6D-8550-D7AFF34AE51C}"/>
    <dgm:cxn modelId="{343ED960-4E5D-4AF0-A0BF-3D8C093A5795}" srcId="{0F765744-2780-43A1-A22A-3AD529A5BB99}" destId="{5175C9A4-B65E-41DB-A2F1-53C7360BD365}" srcOrd="2" destOrd="0" parTransId="{B13CE1C2-B2C2-492E-9E69-EB48E6632D59}" sibTransId="{EB411482-32ED-471B-93C1-5A0B55A0FF4C}"/>
    <dgm:cxn modelId="{253D8A64-5691-4FC8-82E6-3D35BF128AD0}" srcId="{0F765744-2780-43A1-A22A-3AD529A5BB99}" destId="{8977B5B6-85B0-45DE-BF9D-50BF8F98F708}" srcOrd="3" destOrd="0" parTransId="{5F37D045-5F35-4160-A706-458F57724326}" sibTransId="{6A94AAF6-F65A-4BFE-B360-A438B6D312AA}"/>
    <dgm:cxn modelId="{AA701A92-BA76-4A12-8B59-58A94A1FA21F}" type="presOf" srcId="{0F765744-2780-43A1-A22A-3AD529A5BB99}" destId="{15452914-D57C-4ECC-81F7-9329489D251F}" srcOrd="0" destOrd="0" presId="urn:microsoft.com/office/officeart/2018/2/layout/IconVerticalSolidList"/>
    <dgm:cxn modelId="{1D59F095-C825-4B7A-8D82-B55D7C10ED51}" type="presOf" srcId="{615FA92C-E593-48D9-9D95-C8B4E9BDE4F9}" destId="{23C08AB3-1E99-4D3A-AAC1-9DA61819FFDD}" srcOrd="0" destOrd="0" presId="urn:microsoft.com/office/officeart/2018/2/layout/IconVerticalSolidList"/>
    <dgm:cxn modelId="{8F6896E9-736F-489B-AB36-7460E22EDB1B}" type="presOf" srcId="{5175C9A4-B65E-41DB-A2F1-53C7360BD365}" destId="{A955F612-E737-4551-8090-413FA1285330}" srcOrd="0" destOrd="0" presId="urn:microsoft.com/office/officeart/2018/2/layout/IconVerticalSolidList"/>
    <dgm:cxn modelId="{23DDB0B7-6155-402D-9628-802AAECF5FDF}" type="presParOf" srcId="{15452914-D57C-4ECC-81F7-9329489D251F}" destId="{81E16DA6-2EB7-40CA-8824-82841761F287}" srcOrd="0" destOrd="0" presId="urn:microsoft.com/office/officeart/2018/2/layout/IconVerticalSolidList"/>
    <dgm:cxn modelId="{12B06690-7475-452D-969C-80D5A0C38D4D}" type="presParOf" srcId="{81E16DA6-2EB7-40CA-8824-82841761F287}" destId="{D1075DE5-D851-4467-A918-3726AAE17652}" srcOrd="0" destOrd="0" presId="urn:microsoft.com/office/officeart/2018/2/layout/IconVerticalSolidList"/>
    <dgm:cxn modelId="{F742B325-87DE-49B4-A7EE-B3695850CB29}" type="presParOf" srcId="{81E16DA6-2EB7-40CA-8824-82841761F287}" destId="{10C1D732-B56F-47D6-9AC7-95F2D35AA8ED}" srcOrd="1" destOrd="0" presId="urn:microsoft.com/office/officeart/2018/2/layout/IconVerticalSolidList"/>
    <dgm:cxn modelId="{2CC46649-B838-40D1-A6D6-F3A8BEE834F2}" type="presParOf" srcId="{81E16DA6-2EB7-40CA-8824-82841761F287}" destId="{7D159AB0-3058-40E4-99AA-773622C1877D}" srcOrd="2" destOrd="0" presId="urn:microsoft.com/office/officeart/2018/2/layout/IconVerticalSolidList"/>
    <dgm:cxn modelId="{AEBCD405-74D0-4B13-88AA-C22B08A002FC}" type="presParOf" srcId="{81E16DA6-2EB7-40CA-8824-82841761F287}" destId="{B98DE372-78D7-4D75-8068-75D9C8319D0A}" srcOrd="3" destOrd="0" presId="urn:microsoft.com/office/officeart/2018/2/layout/IconVerticalSolidList"/>
    <dgm:cxn modelId="{F40404B1-056D-44C4-9711-DF79913CFB8C}" type="presParOf" srcId="{15452914-D57C-4ECC-81F7-9329489D251F}" destId="{EC8685F9-A764-4A06-AA7D-C47385CD92B2}" srcOrd="1" destOrd="0" presId="urn:microsoft.com/office/officeart/2018/2/layout/IconVerticalSolidList"/>
    <dgm:cxn modelId="{A709FE6C-D425-4E22-B672-39D1D0789D13}" type="presParOf" srcId="{15452914-D57C-4ECC-81F7-9329489D251F}" destId="{6F26B257-1303-4BF2-8DE9-25C722B93571}" srcOrd="2" destOrd="0" presId="urn:microsoft.com/office/officeart/2018/2/layout/IconVerticalSolidList"/>
    <dgm:cxn modelId="{0E852B8B-AEAA-4CCC-B751-4E312CCECEDB}" type="presParOf" srcId="{6F26B257-1303-4BF2-8DE9-25C722B93571}" destId="{15F0BCA9-45E1-46DD-888E-C57C642316C3}" srcOrd="0" destOrd="0" presId="urn:microsoft.com/office/officeart/2018/2/layout/IconVerticalSolidList"/>
    <dgm:cxn modelId="{F3C2F8EE-6136-4745-B6F1-F5E7E53609EE}" type="presParOf" srcId="{6F26B257-1303-4BF2-8DE9-25C722B93571}" destId="{E2D8525A-15B0-43F0-9C17-3B945DFA1857}" srcOrd="1" destOrd="0" presId="urn:microsoft.com/office/officeart/2018/2/layout/IconVerticalSolidList"/>
    <dgm:cxn modelId="{9E83F03C-A650-4F51-BA8D-E406B0E2F5D8}" type="presParOf" srcId="{6F26B257-1303-4BF2-8DE9-25C722B93571}" destId="{22156EB3-8CFD-48CC-9C2C-999A9B0728EF}" srcOrd="2" destOrd="0" presId="urn:microsoft.com/office/officeart/2018/2/layout/IconVerticalSolidList"/>
    <dgm:cxn modelId="{329DECB2-8710-4FD2-ADDF-5487A4C695E1}" type="presParOf" srcId="{6F26B257-1303-4BF2-8DE9-25C722B93571}" destId="{23C08AB3-1E99-4D3A-AAC1-9DA61819FFDD}" srcOrd="3" destOrd="0" presId="urn:microsoft.com/office/officeart/2018/2/layout/IconVerticalSolidList"/>
    <dgm:cxn modelId="{D0E02101-4690-4DA4-9A91-100B01FC69AE}" type="presParOf" srcId="{15452914-D57C-4ECC-81F7-9329489D251F}" destId="{5BF8EC33-F487-40B1-BF0F-59D61CF4D857}" srcOrd="3" destOrd="0" presId="urn:microsoft.com/office/officeart/2018/2/layout/IconVerticalSolidList"/>
    <dgm:cxn modelId="{A0D544B0-DEB6-40B7-BBF7-CDC07C14C993}" type="presParOf" srcId="{15452914-D57C-4ECC-81F7-9329489D251F}" destId="{EE5854A9-0526-4F34-AF28-D69118789518}" srcOrd="4" destOrd="0" presId="urn:microsoft.com/office/officeart/2018/2/layout/IconVerticalSolidList"/>
    <dgm:cxn modelId="{33EBE2F8-F34D-42E3-B72A-6D51EEDF3DBC}" type="presParOf" srcId="{EE5854A9-0526-4F34-AF28-D69118789518}" destId="{31BE74A6-C375-4431-BA81-E1441148005E}" srcOrd="0" destOrd="0" presId="urn:microsoft.com/office/officeart/2018/2/layout/IconVerticalSolidList"/>
    <dgm:cxn modelId="{4C2027BF-16C5-4181-BA25-5F9B39745BAB}" type="presParOf" srcId="{EE5854A9-0526-4F34-AF28-D69118789518}" destId="{1202C65F-C974-40E4-BA81-DAE1A00ACC4B}" srcOrd="1" destOrd="0" presId="urn:microsoft.com/office/officeart/2018/2/layout/IconVerticalSolidList"/>
    <dgm:cxn modelId="{3F10EA22-D190-42F2-AE75-20E6A5D315D6}" type="presParOf" srcId="{EE5854A9-0526-4F34-AF28-D69118789518}" destId="{E46C8C11-1EBA-4606-BE6D-5A756311301C}" srcOrd="2" destOrd="0" presId="urn:microsoft.com/office/officeart/2018/2/layout/IconVerticalSolidList"/>
    <dgm:cxn modelId="{8BFA0366-36B4-4F20-9967-9F875C6DB584}" type="presParOf" srcId="{EE5854A9-0526-4F34-AF28-D69118789518}" destId="{A955F612-E737-4551-8090-413FA1285330}" srcOrd="3" destOrd="0" presId="urn:microsoft.com/office/officeart/2018/2/layout/IconVerticalSolidList"/>
    <dgm:cxn modelId="{D274012C-FA27-4747-A6A0-2F94FEA1302F}" type="presParOf" srcId="{15452914-D57C-4ECC-81F7-9329489D251F}" destId="{2E5CEF2A-6F0E-4F89-B135-CC2245B12578}" srcOrd="5" destOrd="0" presId="urn:microsoft.com/office/officeart/2018/2/layout/IconVerticalSolidList"/>
    <dgm:cxn modelId="{E4CC452A-0EEE-4FA6-AFD2-E61579A16F8B}" type="presParOf" srcId="{15452914-D57C-4ECC-81F7-9329489D251F}" destId="{85AE3527-D3E5-45C8-85D7-C5D1A047CEA7}" srcOrd="6" destOrd="0" presId="urn:microsoft.com/office/officeart/2018/2/layout/IconVerticalSolidList"/>
    <dgm:cxn modelId="{FE7E05D5-A34F-409C-BD03-50632854A612}" type="presParOf" srcId="{85AE3527-D3E5-45C8-85D7-C5D1A047CEA7}" destId="{A8012D5D-FCA2-402D-A3A9-728F49DFC253}" srcOrd="0" destOrd="0" presId="urn:microsoft.com/office/officeart/2018/2/layout/IconVerticalSolidList"/>
    <dgm:cxn modelId="{B1B06A7E-C250-41BA-9E35-C6BE4566518E}" type="presParOf" srcId="{85AE3527-D3E5-45C8-85D7-C5D1A047CEA7}" destId="{79A77346-D4EC-46BD-91C9-F03B4E503671}" srcOrd="1" destOrd="0" presId="urn:microsoft.com/office/officeart/2018/2/layout/IconVerticalSolidList"/>
    <dgm:cxn modelId="{662CB1E4-7C69-444F-929B-85884C2BDE71}" type="presParOf" srcId="{85AE3527-D3E5-45C8-85D7-C5D1A047CEA7}" destId="{D2BE0232-81A2-4B16-AB79-087CDB451780}" srcOrd="2" destOrd="0" presId="urn:microsoft.com/office/officeart/2018/2/layout/IconVerticalSolidList"/>
    <dgm:cxn modelId="{65C9A6F8-B2A9-45D2-9BA6-9090A23DECAC}" type="presParOf" srcId="{85AE3527-D3E5-45C8-85D7-C5D1A047CEA7}" destId="{8AD8157B-7807-4DC2-9A3A-7E83DDF7B17F}"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B2BD91-F398-4AA4-A9AC-7E4481BBAC3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8C6B470-DE58-4404-AA55-3F23FA29A24F}">
      <dgm:prSet/>
      <dgm:spPr/>
      <dgm:t>
        <a:bodyPr/>
        <a:lstStyle/>
        <a:p>
          <a:r>
            <a:rPr lang="en-US"/>
            <a:t>National Organizations</a:t>
          </a:r>
        </a:p>
      </dgm:t>
    </dgm:pt>
    <dgm:pt modelId="{2D85E385-1553-4BAC-A294-17C3E47717BC}" type="parTrans" cxnId="{8F86F117-391A-4306-9483-78406664EC36}">
      <dgm:prSet/>
      <dgm:spPr/>
      <dgm:t>
        <a:bodyPr/>
        <a:lstStyle/>
        <a:p>
          <a:endParaRPr lang="en-US"/>
        </a:p>
      </dgm:t>
    </dgm:pt>
    <dgm:pt modelId="{05ECFAD3-AF4D-48D7-8340-A5E8B31505EE}" type="sibTrans" cxnId="{8F86F117-391A-4306-9483-78406664EC36}">
      <dgm:prSet/>
      <dgm:spPr/>
      <dgm:t>
        <a:bodyPr/>
        <a:lstStyle/>
        <a:p>
          <a:endParaRPr lang="en-US"/>
        </a:p>
      </dgm:t>
    </dgm:pt>
    <dgm:pt modelId="{43368314-5A87-45A7-A4E1-52B7DA5963AC}">
      <dgm:prSet/>
      <dgm:spPr/>
      <dgm:t>
        <a:bodyPr/>
        <a:lstStyle/>
        <a:p>
          <a:r>
            <a:rPr lang="en-US"/>
            <a:t>Local/Regional Organizations</a:t>
          </a:r>
        </a:p>
      </dgm:t>
    </dgm:pt>
    <dgm:pt modelId="{98715AD9-933C-4191-B859-C7EB8C842A08}" type="parTrans" cxnId="{CB4AB25A-A0EF-4F36-943C-5AAC90143A13}">
      <dgm:prSet/>
      <dgm:spPr/>
      <dgm:t>
        <a:bodyPr/>
        <a:lstStyle/>
        <a:p>
          <a:endParaRPr lang="en-US"/>
        </a:p>
      </dgm:t>
    </dgm:pt>
    <dgm:pt modelId="{88E5B3BC-E3CA-4104-9F3B-204D62C6E66A}" type="sibTrans" cxnId="{CB4AB25A-A0EF-4F36-943C-5AAC90143A13}">
      <dgm:prSet/>
      <dgm:spPr/>
      <dgm:t>
        <a:bodyPr/>
        <a:lstStyle/>
        <a:p>
          <a:endParaRPr lang="en-US"/>
        </a:p>
      </dgm:t>
    </dgm:pt>
    <dgm:pt modelId="{35982430-6D02-9E4C-878C-426ABBD3116C}" type="pres">
      <dgm:prSet presAssocID="{25B2BD91-F398-4AA4-A9AC-7E4481BBAC34}" presName="linear" presStyleCnt="0">
        <dgm:presLayoutVars>
          <dgm:animLvl val="lvl"/>
          <dgm:resizeHandles val="exact"/>
        </dgm:presLayoutVars>
      </dgm:prSet>
      <dgm:spPr/>
    </dgm:pt>
    <dgm:pt modelId="{7E538EAF-DB60-CF44-AF75-057FB64E91F8}" type="pres">
      <dgm:prSet presAssocID="{28C6B470-DE58-4404-AA55-3F23FA29A24F}" presName="parentText" presStyleLbl="node1" presStyleIdx="0" presStyleCnt="2">
        <dgm:presLayoutVars>
          <dgm:chMax val="0"/>
          <dgm:bulletEnabled val="1"/>
        </dgm:presLayoutVars>
      </dgm:prSet>
      <dgm:spPr/>
    </dgm:pt>
    <dgm:pt modelId="{588D841C-EBCB-BA41-9DFC-E2CDA8EE2AC9}" type="pres">
      <dgm:prSet presAssocID="{05ECFAD3-AF4D-48D7-8340-A5E8B31505EE}" presName="spacer" presStyleCnt="0"/>
      <dgm:spPr/>
    </dgm:pt>
    <dgm:pt modelId="{C6D9826E-61F6-F940-83EF-658169167324}" type="pres">
      <dgm:prSet presAssocID="{43368314-5A87-45A7-A4E1-52B7DA5963AC}" presName="parentText" presStyleLbl="node1" presStyleIdx="1" presStyleCnt="2">
        <dgm:presLayoutVars>
          <dgm:chMax val="0"/>
          <dgm:bulletEnabled val="1"/>
        </dgm:presLayoutVars>
      </dgm:prSet>
      <dgm:spPr/>
    </dgm:pt>
  </dgm:ptLst>
  <dgm:cxnLst>
    <dgm:cxn modelId="{B1D9260C-A3F6-E34F-B51D-BFAA29DDA3C1}" type="presOf" srcId="{28C6B470-DE58-4404-AA55-3F23FA29A24F}" destId="{7E538EAF-DB60-CF44-AF75-057FB64E91F8}" srcOrd="0" destOrd="0" presId="urn:microsoft.com/office/officeart/2005/8/layout/vList2"/>
    <dgm:cxn modelId="{51376F14-F6F8-FC40-B9E7-BE4AACA09E61}" type="presOf" srcId="{43368314-5A87-45A7-A4E1-52B7DA5963AC}" destId="{C6D9826E-61F6-F940-83EF-658169167324}" srcOrd="0" destOrd="0" presId="urn:microsoft.com/office/officeart/2005/8/layout/vList2"/>
    <dgm:cxn modelId="{8F86F117-391A-4306-9483-78406664EC36}" srcId="{25B2BD91-F398-4AA4-A9AC-7E4481BBAC34}" destId="{28C6B470-DE58-4404-AA55-3F23FA29A24F}" srcOrd="0" destOrd="0" parTransId="{2D85E385-1553-4BAC-A294-17C3E47717BC}" sibTransId="{05ECFAD3-AF4D-48D7-8340-A5E8B31505EE}"/>
    <dgm:cxn modelId="{1687EB45-DE2B-6B49-A430-F4F77C830155}" type="presOf" srcId="{25B2BD91-F398-4AA4-A9AC-7E4481BBAC34}" destId="{35982430-6D02-9E4C-878C-426ABBD3116C}" srcOrd="0" destOrd="0" presId="urn:microsoft.com/office/officeart/2005/8/layout/vList2"/>
    <dgm:cxn modelId="{CB4AB25A-A0EF-4F36-943C-5AAC90143A13}" srcId="{25B2BD91-F398-4AA4-A9AC-7E4481BBAC34}" destId="{43368314-5A87-45A7-A4E1-52B7DA5963AC}" srcOrd="1" destOrd="0" parTransId="{98715AD9-933C-4191-B859-C7EB8C842A08}" sibTransId="{88E5B3BC-E3CA-4104-9F3B-204D62C6E66A}"/>
    <dgm:cxn modelId="{3ABBA428-5719-6141-9BDF-D0F1947BEFEC}" type="presParOf" srcId="{35982430-6D02-9E4C-878C-426ABBD3116C}" destId="{7E538EAF-DB60-CF44-AF75-057FB64E91F8}" srcOrd="0" destOrd="0" presId="urn:microsoft.com/office/officeart/2005/8/layout/vList2"/>
    <dgm:cxn modelId="{96682C14-03A7-E74C-AC9F-4BE4AF5D5C4F}" type="presParOf" srcId="{35982430-6D02-9E4C-878C-426ABBD3116C}" destId="{588D841C-EBCB-BA41-9DFC-E2CDA8EE2AC9}" srcOrd="1" destOrd="0" presId="urn:microsoft.com/office/officeart/2005/8/layout/vList2"/>
    <dgm:cxn modelId="{E7215B59-9CD4-BA41-8945-9160B62DAF9C}" type="presParOf" srcId="{35982430-6D02-9E4C-878C-426ABBD3116C}" destId="{C6D9826E-61F6-F940-83EF-658169167324}"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2B393E-C82D-42C0-9EBF-0B6CBE79FBD0}">
      <dsp:nvSpPr>
        <dsp:cNvPr id="0" name=""/>
        <dsp:cNvSpPr/>
      </dsp:nvSpPr>
      <dsp:spPr>
        <a:xfrm>
          <a:off x="1261744" y="18227"/>
          <a:ext cx="1715625" cy="17156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F7C503-C80B-402C-AF5D-AFB9F772F014}">
      <dsp:nvSpPr>
        <dsp:cNvPr id="0" name=""/>
        <dsp:cNvSpPr/>
      </dsp:nvSpPr>
      <dsp:spPr>
        <a:xfrm>
          <a:off x="1627369" y="383852"/>
          <a:ext cx="984375" cy="9843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EBCCFF2-A4E1-423A-BAE7-A2CDF86134B3}">
      <dsp:nvSpPr>
        <dsp:cNvPr id="0" name=""/>
        <dsp:cNvSpPr/>
      </dsp:nvSpPr>
      <dsp:spPr>
        <a:xfrm>
          <a:off x="713306" y="2268227"/>
          <a:ext cx="281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US" sz="2600" kern="1200" dirty="0"/>
            <a:t>Intrapersonal</a:t>
          </a:r>
        </a:p>
      </dsp:txBody>
      <dsp:txXfrm>
        <a:off x="713306" y="2268227"/>
        <a:ext cx="2812500" cy="720000"/>
      </dsp:txXfrm>
    </dsp:sp>
    <dsp:sp modelId="{CB5B3AD1-FB1E-4EB9-AFCC-F70C1112FBD7}">
      <dsp:nvSpPr>
        <dsp:cNvPr id="0" name=""/>
        <dsp:cNvSpPr/>
      </dsp:nvSpPr>
      <dsp:spPr>
        <a:xfrm>
          <a:off x="4566431" y="18227"/>
          <a:ext cx="1715625" cy="17156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3D2487-2395-4F71-8AF9-03684F2190A1}">
      <dsp:nvSpPr>
        <dsp:cNvPr id="0" name=""/>
        <dsp:cNvSpPr/>
      </dsp:nvSpPr>
      <dsp:spPr>
        <a:xfrm>
          <a:off x="4932056" y="383852"/>
          <a:ext cx="984375" cy="9843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7B8654A-6D23-4AE8-B68F-E2B307FE4B61}">
      <dsp:nvSpPr>
        <dsp:cNvPr id="0" name=""/>
        <dsp:cNvSpPr/>
      </dsp:nvSpPr>
      <dsp:spPr>
        <a:xfrm>
          <a:off x="4017994" y="2268227"/>
          <a:ext cx="281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US" sz="2600" kern="1200" dirty="0"/>
            <a:t>Family issues</a:t>
          </a:r>
        </a:p>
      </dsp:txBody>
      <dsp:txXfrm>
        <a:off x="4017994" y="2268227"/>
        <a:ext cx="2812500" cy="720000"/>
      </dsp:txXfrm>
    </dsp:sp>
    <dsp:sp modelId="{36F4E6E4-DE6C-4C21-833D-8DFE90D50B66}">
      <dsp:nvSpPr>
        <dsp:cNvPr id="0" name=""/>
        <dsp:cNvSpPr/>
      </dsp:nvSpPr>
      <dsp:spPr>
        <a:xfrm>
          <a:off x="2914088" y="3691352"/>
          <a:ext cx="1715625" cy="17156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C6E525-2358-4766-BC35-166A23752050}">
      <dsp:nvSpPr>
        <dsp:cNvPr id="0" name=""/>
        <dsp:cNvSpPr/>
      </dsp:nvSpPr>
      <dsp:spPr>
        <a:xfrm>
          <a:off x="3279713" y="4056977"/>
          <a:ext cx="984375" cy="9843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0EE5B74-3508-4F69-AAA3-5D75825ED186}">
      <dsp:nvSpPr>
        <dsp:cNvPr id="0" name=""/>
        <dsp:cNvSpPr/>
      </dsp:nvSpPr>
      <dsp:spPr>
        <a:xfrm>
          <a:off x="2365650" y="5941352"/>
          <a:ext cx="281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US" sz="2600" kern="1200" dirty="0"/>
            <a:t>Social/economic factors</a:t>
          </a:r>
        </a:p>
      </dsp:txBody>
      <dsp:txXfrm>
        <a:off x="2365650" y="5941352"/>
        <a:ext cx="28125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075DE5-D851-4467-A918-3726AAE17652}">
      <dsp:nvSpPr>
        <dsp:cNvPr id="0" name=""/>
        <dsp:cNvSpPr/>
      </dsp:nvSpPr>
      <dsp:spPr>
        <a:xfrm>
          <a:off x="0" y="2846"/>
          <a:ext cx="7543801" cy="14425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1D732-B56F-47D6-9AC7-95F2D35AA8ED}">
      <dsp:nvSpPr>
        <dsp:cNvPr id="0" name=""/>
        <dsp:cNvSpPr/>
      </dsp:nvSpPr>
      <dsp:spPr>
        <a:xfrm>
          <a:off x="436383" y="327429"/>
          <a:ext cx="793425" cy="7934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8DE372-78D7-4D75-8068-75D9C8319D0A}">
      <dsp:nvSpPr>
        <dsp:cNvPr id="0" name=""/>
        <dsp:cNvSpPr/>
      </dsp:nvSpPr>
      <dsp:spPr>
        <a:xfrm>
          <a:off x="1666192" y="2846"/>
          <a:ext cx="5877608" cy="144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674" tIns="152674" rIns="152674" bIns="152674" numCol="1" spcCol="1270" anchor="ctr" anchorCtr="0">
          <a:noAutofit/>
        </a:bodyPr>
        <a:lstStyle/>
        <a:p>
          <a:pPr marL="0" lvl="0" indent="0" algn="l" defTabSz="1422400">
            <a:lnSpc>
              <a:spcPct val="90000"/>
            </a:lnSpc>
            <a:spcBef>
              <a:spcPct val="0"/>
            </a:spcBef>
            <a:spcAft>
              <a:spcPct val="35000"/>
            </a:spcAft>
            <a:buNone/>
          </a:pPr>
          <a:r>
            <a:rPr lang="en-US" sz="3200" kern="1200" dirty="0"/>
            <a:t>Physical Health consequences</a:t>
          </a:r>
        </a:p>
      </dsp:txBody>
      <dsp:txXfrm>
        <a:off x="1666192" y="2846"/>
        <a:ext cx="5877608" cy="1442591"/>
      </dsp:txXfrm>
    </dsp:sp>
    <dsp:sp modelId="{15F0BCA9-45E1-46DD-888E-C57C642316C3}">
      <dsp:nvSpPr>
        <dsp:cNvPr id="0" name=""/>
        <dsp:cNvSpPr/>
      </dsp:nvSpPr>
      <dsp:spPr>
        <a:xfrm>
          <a:off x="0" y="1986408"/>
          <a:ext cx="7543801" cy="14425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D8525A-15B0-43F0-9C17-3B945DFA1857}">
      <dsp:nvSpPr>
        <dsp:cNvPr id="0" name=""/>
        <dsp:cNvSpPr/>
      </dsp:nvSpPr>
      <dsp:spPr>
        <a:xfrm>
          <a:off x="436383" y="2130668"/>
          <a:ext cx="793425" cy="7934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3C08AB3-1E99-4D3A-AAC1-9DA61819FFDD}">
      <dsp:nvSpPr>
        <dsp:cNvPr id="0" name=""/>
        <dsp:cNvSpPr/>
      </dsp:nvSpPr>
      <dsp:spPr>
        <a:xfrm>
          <a:off x="1666192" y="1806085"/>
          <a:ext cx="5877608" cy="144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674" tIns="152674" rIns="152674" bIns="152674" numCol="1" spcCol="1270" anchor="ctr" anchorCtr="0">
          <a:noAutofit/>
        </a:bodyPr>
        <a:lstStyle/>
        <a:p>
          <a:pPr marL="0" lvl="0" indent="0" algn="l" defTabSz="1422400">
            <a:lnSpc>
              <a:spcPct val="90000"/>
            </a:lnSpc>
            <a:spcBef>
              <a:spcPct val="0"/>
            </a:spcBef>
            <a:spcAft>
              <a:spcPct val="35000"/>
            </a:spcAft>
            <a:buNone/>
          </a:pPr>
          <a:r>
            <a:rPr lang="en-US" sz="3200" kern="1200" dirty="0"/>
            <a:t>Psychological consequences</a:t>
          </a:r>
        </a:p>
      </dsp:txBody>
      <dsp:txXfrm>
        <a:off x="1666192" y="1806085"/>
        <a:ext cx="5877608" cy="1442591"/>
      </dsp:txXfrm>
    </dsp:sp>
    <dsp:sp modelId="{31BE74A6-C375-4431-BA81-E1441148005E}">
      <dsp:nvSpPr>
        <dsp:cNvPr id="0" name=""/>
        <dsp:cNvSpPr/>
      </dsp:nvSpPr>
      <dsp:spPr>
        <a:xfrm>
          <a:off x="0" y="3609323"/>
          <a:ext cx="7543801" cy="14425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02C65F-C974-40E4-BA81-DAE1A00ACC4B}">
      <dsp:nvSpPr>
        <dsp:cNvPr id="0" name=""/>
        <dsp:cNvSpPr/>
      </dsp:nvSpPr>
      <dsp:spPr>
        <a:xfrm>
          <a:off x="436383" y="3933906"/>
          <a:ext cx="793425" cy="7934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55F612-E737-4551-8090-413FA1285330}">
      <dsp:nvSpPr>
        <dsp:cNvPr id="0" name=""/>
        <dsp:cNvSpPr/>
      </dsp:nvSpPr>
      <dsp:spPr>
        <a:xfrm>
          <a:off x="1666192" y="3609323"/>
          <a:ext cx="5877608" cy="144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674" tIns="152674" rIns="152674" bIns="152674" numCol="1" spcCol="1270" anchor="ctr" anchorCtr="0">
          <a:noAutofit/>
        </a:bodyPr>
        <a:lstStyle/>
        <a:p>
          <a:pPr marL="0" lvl="0" indent="0" algn="l" defTabSz="1422400">
            <a:lnSpc>
              <a:spcPct val="90000"/>
            </a:lnSpc>
            <a:spcBef>
              <a:spcPct val="0"/>
            </a:spcBef>
            <a:spcAft>
              <a:spcPct val="35000"/>
            </a:spcAft>
            <a:buNone/>
          </a:pPr>
          <a:r>
            <a:rPr lang="en-US" sz="3200" kern="1200" dirty="0"/>
            <a:t>Behavioral consequences</a:t>
          </a:r>
        </a:p>
      </dsp:txBody>
      <dsp:txXfrm>
        <a:off x="1666192" y="3609323"/>
        <a:ext cx="5877608" cy="1442591"/>
      </dsp:txXfrm>
    </dsp:sp>
    <dsp:sp modelId="{A8012D5D-FCA2-402D-A3A9-728F49DFC253}">
      <dsp:nvSpPr>
        <dsp:cNvPr id="0" name=""/>
        <dsp:cNvSpPr/>
      </dsp:nvSpPr>
      <dsp:spPr>
        <a:xfrm>
          <a:off x="0" y="5412562"/>
          <a:ext cx="7543801" cy="14425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A77346-D4EC-46BD-91C9-F03B4E503671}">
      <dsp:nvSpPr>
        <dsp:cNvPr id="0" name=""/>
        <dsp:cNvSpPr/>
      </dsp:nvSpPr>
      <dsp:spPr>
        <a:xfrm>
          <a:off x="436383" y="5737145"/>
          <a:ext cx="793425" cy="79342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AD8157B-7807-4DC2-9A3A-7E83DDF7B17F}">
      <dsp:nvSpPr>
        <dsp:cNvPr id="0" name=""/>
        <dsp:cNvSpPr/>
      </dsp:nvSpPr>
      <dsp:spPr>
        <a:xfrm>
          <a:off x="1666192" y="5412562"/>
          <a:ext cx="5877608" cy="1442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674" tIns="152674" rIns="152674" bIns="152674" numCol="1" spcCol="1270" anchor="ctr" anchorCtr="0">
          <a:noAutofit/>
        </a:bodyPr>
        <a:lstStyle/>
        <a:p>
          <a:pPr marL="0" lvl="0" indent="0" algn="l" defTabSz="1422400">
            <a:lnSpc>
              <a:spcPct val="90000"/>
            </a:lnSpc>
            <a:spcBef>
              <a:spcPct val="0"/>
            </a:spcBef>
            <a:spcAft>
              <a:spcPct val="35000"/>
            </a:spcAft>
            <a:buNone/>
          </a:pPr>
          <a:r>
            <a:rPr lang="en-US" sz="3200" kern="1200" dirty="0"/>
            <a:t>Societal consequences</a:t>
          </a:r>
        </a:p>
      </dsp:txBody>
      <dsp:txXfrm>
        <a:off x="1666192" y="5412562"/>
        <a:ext cx="5877608" cy="14425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38EAF-DB60-CF44-AF75-057FB64E91F8}">
      <dsp:nvSpPr>
        <dsp:cNvPr id="0" name=""/>
        <dsp:cNvSpPr/>
      </dsp:nvSpPr>
      <dsp:spPr>
        <a:xfrm>
          <a:off x="0" y="19793"/>
          <a:ext cx="6596063" cy="235755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National Organizations</a:t>
          </a:r>
        </a:p>
      </dsp:txBody>
      <dsp:txXfrm>
        <a:off x="115086" y="134879"/>
        <a:ext cx="6365891" cy="2127378"/>
      </dsp:txXfrm>
    </dsp:sp>
    <dsp:sp modelId="{C6D9826E-61F6-F940-83EF-658169167324}">
      <dsp:nvSpPr>
        <dsp:cNvPr id="0" name=""/>
        <dsp:cNvSpPr/>
      </dsp:nvSpPr>
      <dsp:spPr>
        <a:xfrm>
          <a:off x="0" y="2564544"/>
          <a:ext cx="6596063" cy="2357550"/>
        </a:xfrm>
        <a:prstGeom prst="roundRect">
          <a:avLst/>
        </a:prstGeom>
        <a:solidFill>
          <a:schemeClr val="accent2">
            <a:hueOff val="-1323373"/>
            <a:satOff val="1492"/>
            <a:lumOff val="35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Local/Regional Organizations</a:t>
          </a:r>
        </a:p>
      </dsp:txBody>
      <dsp:txXfrm>
        <a:off x="115086" y="2679630"/>
        <a:ext cx="6365891" cy="2127378"/>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20BB3-3CCB-4FE5-991B-82F6BCB48AF3}" type="datetimeFigureOut">
              <a:rPr lang="en-US" smtClean="0"/>
              <a:t>2/16/20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46DE6-3336-457D-A091-FA20AC1C536E}" type="slidenum">
              <a:rPr lang="en-US" smtClean="0"/>
              <a:t>‹#›</a:t>
            </a:fld>
            <a:endParaRPr lang="en-US"/>
          </a:p>
        </p:txBody>
      </p:sp>
    </p:spTree>
    <p:extLst>
      <p:ext uri="{BB962C8B-B14F-4D97-AF65-F5344CB8AC3E}">
        <p14:creationId xmlns:p14="http://schemas.microsoft.com/office/powerpoint/2010/main" val="1938368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Throughout this power point we will take an in depth look into the seriousness behind child abuse and neglect.  What is the definition of neglect?  What causes neglect?  What are the consequences of neglect?  What type of impact does child neglect have on others in the family?  Where must a child experiencing child neglect receive assistance?  These are a few of the questions that will be answered throughout the PowerPoint.  The specific target for this research project is to dig deeper into interracial children, ages 10-15 years old.  This specific group is effected at a high rate because of low self esteem, past abusive relationships, stress, financial problems, and past family violence.  The reason I chose this topic is because I am of mixed races and wanted to see the characteristics involved with child abuse and neglect and the reasoning behind it for children at a young age.  The statistics involved with this concept as well come at an alarming rate.</a:t>
            </a:r>
          </a:p>
        </p:txBody>
      </p:sp>
      <p:sp>
        <p:nvSpPr>
          <p:cNvPr id="4" name="Slide Number Placeholder 3"/>
          <p:cNvSpPr>
            <a:spLocks noGrp="1"/>
          </p:cNvSpPr>
          <p:nvPr>
            <p:ph type="sldNum" sz="quarter" idx="5"/>
          </p:nvPr>
        </p:nvSpPr>
        <p:spPr/>
        <p:txBody>
          <a:bodyPr/>
          <a:lstStyle/>
          <a:p>
            <a:fld id="{E0746DE6-3336-457D-A091-FA20AC1C536E}" type="slidenum">
              <a:rPr lang="en-US" smtClean="0"/>
              <a:t>3</a:t>
            </a:fld>
            <a:endParaRPr lang="en-US"/>
          </a:p>
        </p:txBody>
      </p:sp>
    </p:spTree>
    <p:extLst>
      <p:ext uri="{BB962C8B-B14F-4D97-AF65-F5344CB8AC3E}">
        <p14:creationId xmlns:p14="http://schemas.microsoft.com/office/powerpoint/2010/main" val="1628778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is child abuse and neglect?  According to the textbook, “any act committed against a child by a caretaker that causes death, harm, or risk of harm—physical, sexual, or psychological—may be considered child abuse and neglect.  The failure to provide care and protection may also be considered abuse or neglect.” (2013)  There are many reasons why parents or guardians may expose their children to neglect.  Neglect is not as obvious as child abuse.  Child abuse may leave scars, bruises and can be seen by the naked eye.  Neglect is a more chronic issue that develops over time.</a:t>
            </a:r>
          </a:p>
        </p:txBody>
      </p:sp>
      <p:sp>
        <p:nvSpPr>
          <p:cNvPr id="4" name="Slide Number Placeholder 3"/>
          <p:cNvSpPr>
            <a:spLocks noGrp="1"/>
          </p:cNvSpPr>
          <p:nvPr>
            <p:ph type="sldNum" sz="quarter" idx="5"/>
          </p:nvPr>
        </p:nvSpPr>
        <p:spPr/>
        <p:txBody>
          <a:bodyPr/>
          <a:lstStyle/>
          <a:p>
            <a:fld id="{E0746DE6-3336-457D-A091-FA20AC1C536E}" type="slidenum">
              <a:rPr lang="en-US" smtClean="0"/>
              <a:t>4</a:t>
            </a:fld>
            <a:endParaRPr lang="en-US"/>
          </a:p>
        </p:txBody>
      </p:sp>
    </p:spTree>
    <p:extLst>
      <p:ext uri="{BB962C8B-B14F-4D97-AF65-F5344CB8AC3E}">
        <p14:creationId xmlns:p14="http://schemas.microsoft.com/office/powerpoint/2010/main" val="365257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There are many types of abuse and neglect that children may experience.  Physical, sexual, psychological and emotional abuse are to name a few.  Physical abuse is described as any action that results in a physical impairment or death of the child such as striking, kicking, burning, or shaking (2013).  Sexual abuse refers to sexual acts or sexually motivated behaviors involving children such as: fondling a child’s private areas, indecent exposure, genital penetration, or genital contact with no intrusion (2013).  Psychological abuse is the intentional infliction of anguish, pain, or distress designed to control the victim. The verbal or nonverbal forms of psychological abuse include the infliction of emotional abuse (2013).  Emotional neglect may include the following: exposure to chronic intimate partner violence, permitted drug or alcohol abuse and delay in psychological care (2013).  As a parent or guardian, the main objective is to provide for your children.  As a caretaker children should have adequate amount of food and water to survive.  Their living conditions should be suitable as well.  Failure to provide this opportunity for children results in neglect.</a:t>
            </a:r>
          </a:p>
        </p:txBody>
      </p:sp>
      <p:sp>
        <p:nvSpPr>
          <p:cNvPr id="4" name="Slide Number Placeholder 3"/>
          <p:cNvSpPr>
            <a:spLocks noGrp="1"/>
          </p:cNvSpPr>
          <p:nvPr>
            <p:ph type="sldNum" sz="quarter" idx="5"/>
          </p:nvPr>
        </p:nvSpPr>
        <p:spPr/>
        <p:txBody>
          <a:bodyPr/>
          <a:lstStyle/>
          <a:p>
            <a:fld id="{E0746DE6-3336-457D-A091-FA20AC1C536E}" type="slidenum">
              <a:rPr lang="en-US" smtClean="0"/>
              <a:t>5</a:t>
            </a:fld>
            <a:endParaRPr lang="en-US"/>
          </a:p>
        </p:txBody>
      </p:sp>
    </p:spTree>
    <p:extLst>
      <p:ext uri="{BB962C8B-B14F-4D97-AF65-F5344CB8AC3E}">
        <p14:creationId xmlns:p14="http://schemas.microsoft.com/office/powerpoint/2010/main" val="2969810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slide gives you a little information regarding physical abuse.  Hitting, striking, burning, kicking, slapping, and shaking are a few examples of physical abuse that a child/children may experience.  If not treated correctly the lasting effects with physical abuse may cause harm or even death.  Physical abuse is the most appealing aspect of child abuse.  Physical abuse is easy to detect because of the physical attributes of scarring and bruises.</a:t>
            </a:r>
          </a:p>
        </p:txBody>
      </p:sp>
      <p:sp>
        <p:nvSpPr>
          <p:cNvPr id="4" name="Slide Number Placeholder 3"/>
          <p:cNvSpPr>
            <a:spLocks noGrp="1"/>
          </p:cNvSpPr>
          <p:nvPr>
            <p:ph type="sldNum" sz="quarter" idx="5"/>
          </p:nvPr>
        </p:nvSpPr>
        <p:spPr/>
        <p:txBody>
          <a:bodyPr/>
          <a:lstStyle/>
          <a:p>
            <a:fld id="{E0746DE6-3336-457D-A091-FA20AC1C536E}" type="slidenum">
              <a:rPr lang="en-US" smtClean="0"/>
              <a:t>6</a:t>
            </a:fld>
            <a:endParaRPr lang="en-US"/>
          </a:p>
        </p:txBody>
      </p:sp>
    </p:spTree>
    <p:extLst>
      <p:ext uri="{BB962C8B-B14F-4D97-AF65-F5344CB8AC3E}">
        <p14:creationId xmlns:p14="http://schemas.microsoft.com/office/powerpoint/2010/main" val="4229741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most revealed type of abuse is sexual abuse and neglect.  Not many adolescents will speak out against sexual abuse in fear of the perpetrator receiving criminal punishment.  Most sexual abusers threaten the children so they do not speak out.  They strike fear in the child and want them to remain silent. </a:t>
            </a:r>
          </a:p>
        </p:txBody>
      </p:sp>
      <p:sp>
        <p:nvSpPr>
          <p:cNvPr id="4" name="Slide Number Placeholder 3"/>
          <p:cNvSpPr>
            <a:spLocks noGrp="1"/>
          </p:cNvSpPr>
          <p:nvPr>
            <p:ph type="sldNum" sz="quarter" idx="5"/>
          </p:nvPr>
        </p:nvSpPr>
        <p:spPr/>
        <p:txBody>
          <a:bodyPr/>
          <a:lstStyle/>
          <a:p>
            <a:fld id="{E0746DE6-3336-457D-A091-FA20AC1C536E}" type="slidenum">
              <a:rPr lang="en-US" smtClean="0"/>
              <a:t>7</a:t>
            </a:fld>
            <a:endParaRPr lang="en-US"/>
          </a:p>
        </p:txBody>
      </p:sp>
    </p:spTree>
    <p:extLst>
      <p:ext uri="{BB962C8B-B14F-4D97-AF65-F5344CB8AC3E}">
        <p14:creationId xmlns:p14="http://schemas.microsoft.com/office/powerpoint/2010/main" val="1512090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Psychological abuse involves the effects that happen after child abuse (2013).  A child/children will develop such factors like: stress, anxiety, post traumatic stress disorder, low self esteem and insomnia.  These factors are considered long term effects of child abuse and neglect.</a:t>
            </a:r>
          </a:p>
        </p:txBody>
      </p:sp>
      <p:sp>
        <p:nvSpPr>
          <p:cNvPr id="4" name="Slide Number Placeholder 3"/>
          <p:cNvSpPr>
            <a:spLocks noGrp="1"/>
          </p:cNvSpPr>
          <p:nvPr>
            <p:ph type="sldNum" sz="quarter" idx="5"/>
          </p:nvPr>
        </p:nvSpPr>
        <p:spPr/>
        <p:txBody>
          <a:bodyPr/>
          <a:lstStyle/>
          <a:p>
            <a:fld id="{E0746DE6-3336-457D-A091-FA20AC1C536E}" type="slidenum">
              <a:rPr lang="en-US" smtClean="0"/>
              <a:t>8</a:t>
            </a:fld>
            <a:endParaRPr lang="en-US"/>
          </a:p>
        </p:txBody>
      </p:sp>
    </p:spTree>
    <p:extLst>
      <p:ext uri="{BB962C8B-B14F-4D97-AF65-F5344CB8AC3E}">
        <p14:creationId xmlns:p14="http://schemas.microsoft.com/office/powerpoint/2010/main" val="3124134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Neglect is a pattern of failing to provide for a child’s basic needs (2013).  There are four types of neglect: physical, medical, educational and emotional.  The effects of neglect are over a period of time.  The physical demands for a child refers to where they live, the cleanliness of their household, and are they provided with adequate food and water.  The medical needs consist of: clinical meetings, regular dentist visits and pharmaceutical needs.  Neglect may also be effected through educational purposes.  Is a child attending school?  Is the child functioning properly in the classroom environment?</a:t>
            </a:r>
          </a:p>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9</a:t>
            </a:fld>
            <a:endParaRPr lang="en-US"/>
          </a:p>
        </p:txBody>
      </p:sp>
    </p:spTree>
    <p:extLst>
      <p:ext uri="{BB962C8B-B14F-4D97-AF65-F5344CB8AC3E}">
        <p14:creationId xmlns:p14="http://schemas.microsoft.com/office/powerpoint/2010/main" val="2942491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causes of neglect are categorized by intrapersonal causes, family issues, or social and economic causes.  Poverty, unloving relationships, drug or alcohol abuse, depression, violence within the family, lack of support from the family, inadequate living conditions, mental health issues and past experiences being neglected are a few reasons why a parent or guardian may neglect their child/children.  Interracial children are at a high risk because most of their parents have experienced these causes and do not have the adequate resources to get help.  Therefore, the chance to neglect their child is on the rise.  Poverty is sought out to be the #1 reason why mixed-race children may experience abuse and neglect. (works cited)</a:t>
            </a:r>
          </a:p>
        </p:txBody>
      </p:sp>
      <p:sp>
        <p:nvSpPr>
          <p:cNvPr id="4" name="Slide Number Placeholder 3"/>
          <p:cNvSpPr>
            <a:spLocks noGrp="1"/>
          </p:cNvSpPr>
          <p:nvPr>
            <p:ph type="sldNum" sz="quarter" idx="10"/>
          </p:nvPr>
        </p:nvSpPr>
        <p:spPr/>
        <p:txBody>
          <a:bodyPr/>
          <a:lstStyle/>
          <a:p>
            <a:fld id="{E0746DE6-3336-457D-A091-FA20AC1C536E}" type="slidenum">
              <a:rPr lang="en-US" smtClean="0"/>
              <a:t>10</a:t>
            </a:fld>
            <a:endParaRPr lang="en-US"/>
          </a:p>
        </p:txBody>
      </p:sp>
    </p:spTree>
    <p:extLst>
      <p:ext uri="{BB962C8B-B14F-4D97-AF65-F5344CB8AC3E}">
        <p14:creationId xmlns:p14="http://schemas.microsoft.com/office/powerpoint/2010/main" val="179610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There are short- and long-term consequences of child abuse and neglect.  Short term consequences are more associated with the physical health consequences.  If a child suffers a bruise or scar from physical abuse, then they will need immediate medical attention.  Normally medications, ice, or wraps can cover up the effects of a physical attack against a child very quickly.  The long-term consequences are normally associated with psychological, behavioral and societal consequences.  Psychological consequences effect a child over time because they feel like they are not appreciated. A child/children that suffers neglect at a young age will grow up with low self esteem.  They are constantly questioning their self worth because of the neglectful situations.  Abuse and neglect for children yields behavioral and societal consequences as well. A child that has experienced abuse or neglect may not be able to cope with situations at school.  They are behavioral problems because of their current situations.  According to research funded by the National Institute of Justice within the U.S. Department of Justice, Office of Justice Programs, children who experience maltreatment in the form of physical and emotional abuse are more likely to develop antisocial behaviors and form relationships with other antisocial people (</a:t>
            </a:r>
            <a:r>
              <a:rPr lang="en-US" b="1" dirty="0" err="1"/>
              <a:t>childwelfare.gov</a:t>
            </a:r>
            <a:r>
              <a:rPr lang="en-US" b="1" dirty="0"/>
              <a:t>)</a:t>
            </a:r>
          </a:p>
        </p:txBody>
      </p:sp>
      <p:sp>
        <p:nvSpPr>
          <p:cNvPr id="4" name="Slide Number Placeholder 3"/>
          <p:cNvSpPr>
            <a:spLocks noGrp="1"/>
          </p:cNvSpPr>
          <p:nvPr>
            <p:ph type="sldNum" sz="quarter" idx="5"/>
          </p:nvPr>
        </p:nvSpPr>
        <p:spPr/>
        <p:txBody>
          <a:bodyPr/>
          <a:lstStyle/>
          <a:p>
            <a:fld id="{E0746DE6-3336-457D-A091-FA20AC1C536E}" type="slidenum">
              <a:rPr lang="en-US" smtClean="0"/>
              <a:t>11</a:t>
            </a:fld>
            <a:endParaRPr lang="en-US"/>
          </a:p>
        </p:txBody>
      </p:sp>
    </p:spTree>
    <p:extLst>
      <p:ext uri="{BB962C8B-B14F-4D97-AF65-F5344CB8AC3E}">
        <p14:creationId xmlns:p14="http://schemas.microsoft.com/office/powerpoint/2010/main" val="1841667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0746DE6-3336-457D-A091-FA20AC1C536E}" type="slidenum">
              <a:rPr lang="en-US" smtClean="0"/>
              <a:t>12</a:t>
            </a:fld>
            <a:endParaRPr lang="en-US"/>
          </a:p>
        </p:txBody>
      </p:sp>
    </p:spTree>
    <p:extLst>
      <p:ext uri="{BB962C8B-B14F-4D97-AF65-F5344CB8AC3E}">
        <p14:creationId xmlns:p14="http://schemas.microsoft.com/office/powerpoint/2010/main" val="2810203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Let’s look at a table (Table 1.1) that proclaims the child abuse rate in the United States in 2018, by race/ethnicity of the victim.  Mixed races ranks 3</a:t>
            </a:r>
            <a:r>
              <a:rPr lang="en-US" b="1" baseline="30000" dirty="0"/>
              <a:t>rd</a:t>
            </a:r>
            <a:r>
              <a:rPr lang="en-US" b="1" dirty="0"/>
              <a:t> all time.  Other minority groups such as African American and American Indian rank above Multiple races.  The Asian race ranks as the lowest ethnic group.  This table is a great way to understand the breakdown of races related to child abuse.  The factors for each socio-economic group will differentiate but the most prevalent factor is considered to be poverty.</a:t>
            </a:r>
          </a:p>
        </p:txBody>
      </p:sp>
      <p:sp>
        <p:nvSpPr>
          <p:cNvPr id="4" name="Slide Number Placeholder 3"/>
          <p:cNvSpPr>
            <a:spLocks noGrp="1"/>
          </p:cNvSpPr>
          <p:nvPr>
            <p:ph type="sldNum" sz="quarter" idx="5"/>
          </p:nvPr>
        </p:nvSpPr>
        <p:spPr/>
        <p:txBody>
          <a:bodyPr/>
          <a:lstStyle/>
          <a:p>
            <a:fld id="{E0746DE6-3336-457D-A091-FA20AC1C536E}" type="slidenum">
              <a:rPr lang="en-US" smtClean="0"/>
              <a:t>13</a:t>
            </a:fld>
            <a:endParaRPr lang="en-US"/>
          </a:p>
        </p:txBody>
      </p:sp>
    </p:spTree>
    <p:extLst>
      <p:ext uri="{BB962C8B-B14F-4D97-AF65-F5344CB8AC3E}">
        <p14:creationId xmlns:p14="http://schemas.microsoft.com/office/powerpoint/2010/main" val="2585886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 child experiencing neglect may ask themselves 100 times, when is this enough and when is it time to receive help.  After watching this video you may understand the seriousness of neglect and some of the experiences that a child may go through.  This incident involves 4 young children who were adopted into foster care.  The young men were starved to death by the members of the family.  The cry for help came at an opportune time and they were able to receive assistance.  Without the help of others they would have starved to death in this household.  As someone that is not truly aware of the effects of child neglect, I cant believe that any person would have to go through this.</a:t>
            </a:r>
          </a:p>
        </p:txBody>
      </p:sp>
      <p:sp>
        <p:nvSpPr>
          <p:cNvPr id="4" name="Slide Number Placeholder 3"/>
          <p:cNvSpPr>
            <a:spLocks noGrp="1"/>
          </p:cNvSpPr>
          <p:nvPr>
            <p:ph type="sldNum" sz="quarter" idx="5"/>
          </p:nvPr>
        </p:nvSpPr>
        <p:spPr/>
        <p:txBody>
          <a:bodyPr/>
          <a:lstStyle/>
          <a:p>
            <a:fld id="{E0746DE6-3336-457D-A091-FA20AC1C536E}" type="slidenum">
              <a:rPr lang="en-US" smtClean="0"/>
              <a:t>14</a:t>
            </a:fld>
            <a:endParaRPr lang="en-US"/>
          </a:p>
        </p:txBody>
      </p:sp>
    </p:spTree>
    <p:extLst>
      <p:ext uri="{BB962C8B-B14F-4D97-AF65-F5344CB8AC3E}">
        <p14:creationId xmlns:p14="http://schemas.microsoft.com/office/powerpoint/2010/main" val="3732118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if a child suffering with child abuse and neglect needs help?  Are there support systems to help them cope with this condition?  The answer to these questions is, yes.  There are national and area organizations that are established to help children reach out and gain support if they are victims of child abuse and neglect.  The textbook states, “typical mandated reporters include physicians, child caregivers, police officers, and teachers.” (2013). An interracial student typically involved with the education system interacts with school personnel on a constant basis.  This relationship allows them to open up with the school personnel and work on receiving the necessary help.  </a:t>
            </a:r>
          </a:p>
        </p:txBody>
      </p:sp>
      <p:sp>
        <p:nvSpPr>
          <p:cNvPr id="4" name="Slide Number Placeholder 3"/>
          <p:cNvSpPr>
            <a:spLocks noGrp="1"/>
          </p:cNvSpPr>
          <p:nvPr>
            <p:ph type="sldNum" sz="quarter" idx="10"/>
          </p:nvPr>
        </p:nvSpPr>
        <p:spPr/>
        <p:txBody>
          <a:bodyPr/>
          <a:lstStyle/>
          <a:p>
            <a:fld id="{E0746DE6-3336-457D-A091-FA20AC1C536E}" type="slidenum">
              <a:rPr lang="en-US" smtClean="0"/>
              <a:t>15</a:t>
            </a:fld>
            <a:endParaRPr lang="en-US"/>
          </a:p>
        </p:txBody>
      </p:sp>
    </p:spTree>
    <p:extLst>
      <p:ext uri="{BB962C8B-B14F-4D97-AF65-F5344CB8AC3E}">
        <p14:creationId xmlns:p14="http://schemas.microsoft.com/office/powerpoint/2010/main" val="1338863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following is a list of organizations that provide information on resources for preventing child abuse and neglect.  There are organizations nationally, regionally, and locally that help provide a haven for children that experience child abuse and neglect.</a:t>
            </a:r>
          </a:p>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16</a:t>
            </a:fld>
            <a:endParaRPr lang="en-US"/>
          </a:p>
        </p:txBody>
      </p:sp>
    </p:spTree>
    <p:extLst>
      <p:ext uri="{BB962C8B-B14F-4D97-AF65-F5344CB8AC3E}">
        <p14:creationId xmlns:p14="http://schemas.microsoft.com/office/powerpoint/2010/main" val="2869377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on the video of a news reporting a serious incident of child abuse and neglect.  The incident involves a family that is being convicted of child abuse or neglect.  This story involves 10 children that experienced child neglect.  The most serious factor involves the living condition of the family.</a:t>
            </a:r>
          </a:p>
        </p:txBody>
      </p:sp>
      <p:sp>
        <p:nvSpPr>
          <p:cNvPr id="4" name="Slide Number Placeholder 3"/>
          <p:cNvSpPr>
            <a:spLocks noGrp="1"/>
          </p:cNvSpPr>
          <p:nvPr>
            <p:ph type="sldNum" sz="quarter" idx="5"/>
          </p:nvPr>
        </p:nvSpPr>
        <p:spPr/>
        <p:txBody>
          <a:bodyPr/>
          <a:lstStyle/>
          <a:p>
            <a:fld id="{E0746DE6-3336-457D-A091-FA20AC1C536E}" type="slidenum">
              <a:rPr lang="en-US" smtClean="0"/>
              <a:t>17</a:t>
            </a:fld>
            <a:endParaRPr lang="en-US"/>
          </a:p>
        </p:txBody>
      </p:sp>
    </p:spTree>
    <p:extLst>
      <p:ext uri="{BB962C8B-B14F-4D97-AF65-F5344CB8AC3E}">
        <p14:creationId xmlns:p14="http://schemas.microsoft.com/office/powerpoint/2010/main" val="958473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746DE6-3336-457D-A091-FA20AC1C536E}" type="slidenum">
              <a:rPr lang="en-US" smtClean="0"/>
              <a:t>18</a:t>
            </a:fld>
            <a:endParaRPr lang="en-US"/>
          </a:p>
        </p:txBody>
      </p:sp>
    </p:spTree>
    <p:extLst>
      <p:ext uri="{BB962C8B-B14F-4D97-AF65-F5344CB8AC3E}">
        <p14:creationId xmlns:p14="http://schemas.microsoft.com/office/powerpoint/2010/main" val="3717776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Correct Answer= C. Fondling</a:t>
            </a:r>
          </a:p>
        </p:txBody>
      </p:sp>
      <p:sp>
        <p:nvSpPr>
          <p:cNvPr id="4" name="Slide Number Placeholder 3"/>
          <p:cNvSpPr>
            <a:spLocks noGrp="1"/>
          </p:cNvSpPr>
          <p:nvPr>
            <p:ph type="sldNum" sz="quarter" idx="5"/>
          </p:nvPr>
        </p:nvSpPr>
        <p:spPr/>
        <p:txBody>
          <a:bodyPr/>
          <a:lstStyle/>
          <a:p>
            <a:fld id="{E0746DE6-3336-457D-A091-FA20AC1C536E}" type="slidenum">
              <a:rPr lang="en-US" smtClean="0"/>
              <a:t>19</a:t>
            </a:fld>
            <a:endParaRPr lang="en-US"/>
          </a:p>
        </p:txBody>
      </p:sp>
    </p:spTree>
    <p:extLst>
      <p:ext uri="{BB962C8B-B14F-4D97-AF65-F5344CB8AC3E}">
        <p14:creationId xmlns:p14="http://schemas.microsoft.com/office/powerpoint/2010/main" val="1724629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Correct Answer= A. 3</a:t>
            </a:r>
            <a:r>
              <a:rPr lang="en-US" b="1" baseline="30000" dirty="0"/>
              <a:t>rd</a:t>
            </a:r>
            <a:r>
              <a:rPr lang="en-US" b="1" dirty="0"/>
              <a:t>.</a:t>
            </a:r>
          </a:p>
        </p:txBody>
      </p:sp>
      <p:sp>
        <p:nvSpPr>
          <p:cNvPr id="4" name="Slide Number Placeholder 3"/>
          <p:cNvSpPr>
            <a:spLocks noGrp="1"/>
          </p:cNvSpPr>
          <p:nvPr>
            <p:ph type="sldNum" sz="quarter" idx="5"/>
          </p:nvPr>
        </p:nvSpPr>
        <p:spPr/>
        <p:txBody>
          <a:bodyPr/>
          <a:lstStyle/>
          <a:p>
            <a:fld id="{E0746DE6-3336-457D-A091-FA20AC1C536E}" type="slidenum">
              <a:rPr lang="en-US" smtClean="0"/>
              <a:t>20</a:t>
            </a:fld>
            <a:endParaRPr lang="en-US"/>
          </a:p>
        </p:txBody>
      </p:sp>
    </p:spTree>
    <p:extLst>
      <p:ext uri="{BB962C8B-B14F-4D97-AF65-F5344CB8AC3E}">
        <p14:creationId xmlns:p14="http://schemas.microsoft.com/office/powerpoint/2010/main" val="3317060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Correct Answer= B. Poverty.</a:t>
            </a:r>
          </a:p>
        </p:txBody>
      </p:sp>
      <p:sp>
        <p:nvSpPr>
          <p:cNvPr id="4" name="Slide Number Placeholder 3"/>
          <p:cNvSpPr>
            <a:spLocks noGrp="1"/>
          </p:cNvSpPr>
          <p:nvPr>
            <p:ph type="sldNum" sz="quarter" idx="5"/>
          </p:nvPr>
        </p:nvSpPr>
        <p:spPr/>
        <p:txBody>
          <a:bodyPr/>
          <a:lstStyle/>
          <a:p>
            <a:fld id="{E0746DE6-3336-457D-A091-FA20AC1C536E}" type="slidenum">
              <a:rPr lang="en-US" smtClean="0"/>
              <a:t>21</a:t>
            </a:fld>
            <a:endParaRPr lang="en-US"/>
          </a:p>
        </p:txBody>
      </p:sp>
    </p:spTree>
    <p:extLst>
      <p:ext uri="{BB962C8B-B14F-4D97-AF65-F5344CB8AC3E}">
        <p14:creationId xmlns:p14="http://schemas.microsoft.com/office/powerpoint/2010/main" val="3661318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Correct Answer= D. Parents.</a:t>
            </a:r>
          </a:p>
        </p:txBody>
      </p:sp>
      <p:sp>
        <p:nvSpPr>
          <p:cNvPr id="4" name="Slide Number Placeholder 3"/>
          <p:cNvSpPr>
            <a:spLocks noGrp="1"/>
          </p:cNvSpPr>
          <p:nvPr>
            <p:ph type="sldNum" sz="quarter" idx="5"/>
          </p:nvPr>
        </p:nvSpPr>
        <p:spPr/>
        <p:txBody>
          <a:bodyPr/>
          <a:lstStyle/>
          <a:p>
            <a:fld id="{E0746DE6-3336-457D-A091-FA20AC1C536E}" type="slidenum">
              <a:rPr lang="en-US" smtClean="0"/>
              <a:t>22</a:t>
            </a:fld>
            <a:endParaRPr lang="en-US"/>
          </a:p>
        </p:txBody>
      </p:sp>
    </p:spTree>
    <p:extLst>
      <p:ext uri="{BB962C8B-B14F-4D97-AF65-F5344CB8AC3E}">
        <p14:creationId xmlns:p14="http://schemas.microsoft.com/office/powerpoint/2010/main" val="2454695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Correct Answer= A. social</a:t>
            </a:r>
          </a:p>
        </p:txBody>
      </p:sp>
      <p:sp>
        <p:nvSpPr>
          <p:cNvPr id="4" name="Slide Number Placeholder 3"/>
          <p:cNvSpPr>
            <a:spLocks noGrp="1"/>
          </p:cNvSpPr>
          <p:nvPr>
            <p:ph type="sldNum" sz="quarter" idx="5"/>
          </p:nvPr>
        </p:nvSpPr>
        <p:spPr/>
        <p:txBody>
          <a:bodyPr/>
          <a:lstStyle/>
          <a:p>
            <a:fld id="{E0746DE6-3336-457D-A091-FA20AC1C536E}" type="slidenum">
              <a:rPr lang="en-US" smtClean="0"/>
              <a:t>23</a:t>
            </a:fld>
            <a:endParaRPr lang="en-US"/>
          </a:p>
        </p:txBody>
      </p:sp>
    </p:spTree>
    <p:extLst>
      <p:ext uri="{BB962C8B-B14F-4D97-AF65-F5344CB8AC3E}">
        <p14:creationId xmlns:p14="http://schemas.microsoft.com/office/powerpoint/2010/main" val="1063986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2/16/20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6058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2/16/20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691945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2/16/20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7121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2/16/20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651415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2/16/20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582340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2/16/20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589879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2/16/20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70054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2/16/20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515015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2/16/20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570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2/16/20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596933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2/16/20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4789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2/16/20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7196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notesSlide" Target="../notesSlides/notesSlide8.xml"/><Relationship Id="rId9" Type="http://schemas.microsoft.com/office/2007/relationships/diagramDrawing" Target="../diagrams/drawing1.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png"/><Relationship Id="rId4" Type="http://schemas.openxmlformats.org/officeDocument/2006/relationships/notesSlide" Target="../notesSlides/notesSlide9.xml"/><Relationship Id="rId9" Type="http://schemas.microsoft.com/office/2007/relationships/diagramDrawing" Target="../diagrams/drawing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2.png"/><Relationship Id="rId2" Type="http://schemas.microsoft.com/office/2007/relationships/media" Target="../media/media11.m4a"/><Relationship Id="rId1" Type="http://schemas.openxmlformats.org/officeDocument/2006/relationships/video" Target="https://www.youtube.com/embed/h19JSATqZWQ?feature=oembed" TargetMode="External"/><Relationship Id="rId6" Type="http://schemas.openxmlformats.org/officeDocument/2006/relationships/image" Target="../media/image23.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2.png"/><Relationship Id="rId4" Type="http://schemas.openxmlformats.org/officeDocument/2006/relationships/notesSlide" Target="../notesSlides/notesSlide13.xml"/><Relationship Id="rId9" Type="http://schemas.microsoft.com/office/2007/relationships/diagramDrawing" Target="../diagrams/drawing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audio" Target="../media/media14.m4a"/><Relationship Id="rId7" Type="http://schemas.openxmlformats.org/officeDocument/2006/relationships/image" Target="../media/image2.png"/><Relationship Id="rId2" Type="http://schemas.microsoft.com/office/2007/relationships/media" Target="../media/media14.m4a"/><Relationship Id="rId1" Type="http://schemas.openxmlformats.org/officeDocument/2006/relationships/video" Target="https://www.youtube.com/embed/zqYth-_oCeU?start=165&amp;feature=oembed" TargetMode="External"/><Relationship Id="rId6" Type="http://schemas.openxmlformats.org/officeDocument/2006/relationships/image" Target="../media/image23.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2AE8E50-35D4-4D5A-A4BB-168CBB027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6">
            <a:extLst>
              <a:ext uri="{FF2B5EF4-FFF2-40B4-BE49-F238E27FC236}">
                <a16:creationId xmlns:a16="http://schemas.microsoft.com/office/drawing/2014/main" id="{C37D1D6D-17D8-4296-B000-665D1892D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1B26E892-1320-40AA-9CA1-246721C18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13224" y="1105352"/>
            <a:ext cx="6353967" cy="2323648"/>
          </a:xfrm>
        </p:spPr>
        <p:txBody>
          <a:bodyPr anchor="b">
            <a:normAutofit/>
          </a:bodyPr>
          <a:lstStyle/>
          <a:p>
            <a:pPr algn="ctr"/>
            <a:r>
              <a:rPr lang="en-US" sz="4800" dirty="0">
                <a:solidFill>
                  <a:srgbClr val="FFFFFF"/>
                </a:solidFill>
              </a:rPr>
              <a:t>Interracial Child abuse and neglect for 10-15 year old children</a:t>
            </a:r>
          </a:p>
        </p:txBody>
      </p:sp>
      <p:sp>
        <p:nvSpPr>
          <p:cNvPr id="3" name="Content Placeholder 2"/>
          <p:cNvSpPr>
            <a:spLocks noGrp="1"/>
          </p:cNvSpPr>
          <p:nvPr>
            <p:ph type="subTitle" idx="1"/>
          </p:nvPr>
        </p:nvSpPr>
        <p:spPr>
          <a:xfrm>
            <a:off x="4713224" y="4297556"/>
            <a:ext cx="6353968" cy="1433391"/>
          </a:xfrm>
        </p:spPr>
        <p:txBody>
          <a:bodyPr anchor="t">
            <a:normAutofit fontScale="92500" lnSpcReduction="10000"/>
          </a:bodyPr>
          <a:lstStyle/>
          <a:p>
            <a:r>
              <a:rPr lang="en-US" dirty="0">
                <a:solidFill>
                  <a:srgbClr val="FFFFFF"/>
                </a:solidFill>
              </a:rPr>
              <a:t>Kourtney Villegas</a:t>
            </a:r>
          </a:p>
          <a:p>
            <a:endParaRPr lang="en-US" dirty="0">
              <a:solidFill>
                <a:srgbClr val="FFFFFF"/>
              </a:solidFill>
            </a:endParaRPr>
          </a:p>
          <a:p>
            <a:r>
              <a:rPr lang="en-US" dirty="0">
                <a:solidFill>
                  <a:srgbClr val="FFFFFF"/>
                </a:solidFill>
              </a:rPr>
              <a:t>Domestic Violence 4320</a:t>
            </a:r>
          </a:p>
          <a:p>
            <a:endParaRPr lang="en-US" dirty="0">
              <a:solidFill>
                <a:srgbClr val="FFFFFF"/>
              </a:solidFill>
            </a:endParaRPr>
          </a:p>
          <a:p>
            <a:r>
              <a:rPr lang="en-US" dirty="0">
                <a:solidFill>
                  <a:srgbClr val="FFFFFF"/>
                </a:solidFill>
              </a:rPr>
              <a:t>Lamar University Spring 2020</a:t>
            </a:r>
          </a:p>
        </p:txBody>
      </p:sp>
      <p:cxnSp>
        <p:nvCxnSpPr>
          <p:cNvPr id="15" name="Straight Connector 14">
            <a:extLst>
              <a:ext uri="{FF2B5EF4-FFF2-40B4-BE49-F238E27FC236}">
                <a16:creationId xmlns:a16="http://schemas.microsoft.com/office/drawing/2014/main" id="{C9A1F79C-E4D1-4AAE-BA11-3A09005252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2932" y="4214336"/>
            <a:ext cx="512064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C170DF7D-4686-4BD5-A9CD-C89649284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4157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ctr"/>
            <a:r>
              <a:rPr lang="en-US" dirty="0">
                <a:solidFill>
                  <a:srgbClr val="FFFFFF"/>
                </a:solidFill>
              </a:rPr>
              <a:t>TABLE OF Contents</a:t>
            </a:r>
          </a:p>
        </p:txBody>
      </p:sp>
      <p:sp>
        <p:nvSpPr>
          <p:cNvPr id="3" name="Content Placeholder 2"/>
          <p:cNvSpPr>
            <a:spLocks noGrp="1"/>
          </p:cNvSpPr>
          <p:nvPr>
            <p:ph type="body" idx="1"/>
          </p:nvPr>
        </p:nvSpPr>
        <p:spPr>
          <a:xfrm>
            <a:off x="4654296" y="0"/>
            <a:ext cx="7334504" cy="6858000"/>
          </a:xfrm>
        </p:spPr>
        <p:txBody>
          <a:bodyPr anchor="ctr">
            <a:normAutofit fontScale="92500" lnSpcReduction="10000"/>
          </a:bodyPr>
          <a:lstStyle/>
          <a:p>
            <a:endParaRPr lang="en-US" sz="1400" dirty="0"/>
          </a:p>
          <a:p>
            <a:r>
              <a:rPr lang="en-US" sz="2000" dirty="0"/>
              <a:t>Introduction</a:t>
            </a:r>
          </a:p>
          <a:p>
            <a:r>
              <a:rPr lang="en-US" sz="2000" dirty="0"/>
              <a:t>Definition</a:t>
            </a:r>
          </a:p>
          <a:p>
            <a:r>
              <a:rPr lang="en-US" sz="2000" dirty="0"/>
              <a:t>Types of Abuse and Neglect</a:t>
            </a:r>
          </a:p>
          <a:p>
            <a:r>
              <a:rPr lang="en-US" sz="2000" dirty="0"/>
              <a:t>Physical Abuse</a:t>
            </a:r>
          </a:p>
          <a:p>
            <a:r>
              <a:rPr lang="en-US" sz="2000" dirty="0"/>
              <a:t>Sexual Abuse</a:t>
            </a:r>
          </a:p>
          <a:p>
            <a:r>
              <a:rPr lang="en-US" sz="2000" dirty="0"/>
              <a:t>Psychological Abuse</a:t>
            </a:r>
          </a:p>
          <a:p>
            <a:r>
              <a:rPr lang="en-US" sz="2000" dirty="0"/>
              <a:t>Neglect</a:t>
            </a:r>
          </a:p>
          <a:p>
            <a:r>
              <a:rPr lang="en-US" sz="2000" dirty="0"/>
              <a:t>Causes of neglect</a:t>
            </a:r>
          </a:p>
          <a:p>
            <a:r>
              <a:rPr lang="en-US" sz="2000" dirty="0"/>
              <a:t>Consequences of child abuse and neglect</a:t>
            </a:r>
          </a:p>
          <a:p>
            <a:r>
              <a:rPr lang="en-US" sz="2000" dirty="0"/>
              <a:t>Race and ethnicity</a:t>
            </a:r>
          </a:p>
          <a:p>
            <a:r>
              <a:rPr lang="en-US" sz="2000" dirty="0"/>
              <a:t>Statistics</a:t>
            </a:r>
          </a:p>
          <a:p>
            <a:r>
              <a:rPr lang="en-US" sz="2000" dirty="0"/>
              <a:t>Serious incident of child neglect</a:t>
            </a:r>
          </a:p>
          <a:p>
            <a:r>
              <a:rPr lang="en-US" sz="2000" dirty="0"/>
              <a:t>Effectiveness of intervention programs</a:t>
            </a:r>
          </a:p>
          <a:p>
            <a:r>
              <a:rPr lang="en-US" sz="2000" dirty="0"/>
              <a:t>Child abuse and neglect prevention organizations</a:t>
            </a:r>
          </a:p>
          <a:p>
            <a:r>
              <a:rPr lang="en-US" sz="2000" dirty="0"/>
              <a:t>Evidence of neglect</a:t>
            </a:r>
          </a:p>
          <a:p>
            <a:r>
              <a:rPr lang="en-US" sz="2000" dirty="0"/>
              <a:t>Works Cited</a:t>
            </a:r>
          </a:p>
          <a:p>
            <a:endParaRPr lang="en-US" sz="2000" dirty="0"/>
          </a:p>
        </p:txBody>
      </p:sp>
    </p:spTree>
    <p:extLst>
      <p:ext uri="{BB962C8B-B14F-4D97-AF65-F5344CB8AC3E}">
        <p14:creationId xmlns:p14="http://schemas.microsoft.com/office/powerpoint/2010/main" val="2170384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ctr"/>
            <a:r>
              <a:rPr lang="en-US" dirty="0">
                <a:solidFill>
                  <a:srgbClr val="FFFFFF"/>
                </a:solidFill>
              </a:rPr>
              <a:t>INTRODUCTION</a:t>
            </a:r>
          </a:p>
        </p:txBody>
      </p:sp>
      <p:sp>
        <p:nvSpPr>
          <p:cNvPr id="3" name="Content Placeholder 2"/>
          <p:cNvSpPr>
            <a:spLocks noGrp="1"/>
          </p:cNvSpPr>
          <p:nvPr>
            <p:ph type="body" idx="1"/>
          </p:nvPr>
        </p:nvSpPr>
        <p:spPr>
          <a:xfrm>
            <a:off x="4951048" y="804333"/>
            <a:ext cx="6306003" cy="5249334"/>
          </a:xfrm>
        </p:spPr>
        <p:txBody>
          <a:bodyPr anchor="ctr">
            <a:normAutofit/>
          </a:bodyPr>
          <a:lstStyle/>
          <a:p>
            <a:pPr marL="0" indent="0" algn="ctr">
              <a:buNone/>
            </a:pPr>
            <a:r>
              <a:rPr lang="en-US" sz="2400" dirty="0"/>
              <a:t>The seriousness behind child abuse and neglect.</a:t>
            </a:r>
          </a:p>
        </p:txBody>
      </p:sp>
      <p:pic>
        <p:nvPicPr>
          <p:cNvPr id="4" name="Slide 3" descr="Slide 3">
            <a:hlinkClick r:id="" action="ppaction://media"/>
            <a:extLst>
              <a:ext uri="{FF2B5EF4-FFF2-40B4-BE49-F238E27FC236}">
                <a16:creationId xmlns:a16="http://schemas.microsoft.com/office/drawing/2014/main" id="{D8DB6145-7E7F-E744-ACF5-2E9CC937FA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31200" y="0"/>
            <a:ext cx="812800" cy="812800"/>
          </a:xfrm>
          <a:prstGeom prst="rect">
            <a:avLst/>
          </a:prstGeom>
        </p:spPr>
      </p:pic>
    </p:spTree>
    <p:extLst>
      <p:ext uri="{BB962C8B-B14F-4D97-AF65-F5344CB8AC3E}">
        <p14:creationId xmlns:p14="http://schemas.microsoft.com/office/powerpoint/2010/main" val="171584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1" presetClass="mediacall" presetSubtype="0" fill="hold" nodeType="withEffect">
                                  <p:stCondLst>
                                    <p:cond delay="0"/>
                                  </p:stCondLst>
                                  <p:childTnLst>
                                    <p:cmd type="call" cmd="playFrom(0.0)">
                                      <p:cBhvr>
                                        <p:cTn id="9" dur="77322" fill="hold"/>
                                        <p:tgtEl>
                                          <p:spTgt spid="4"/>
                                        </p:tgtEl>
                                      </p:cBhvr>
                                    </p:cmd>
                                  </p:childTnLst>
                                </p:cTn>
                              </p:par>
                              <p:par>
                                <p:cTn id="10" presetID="12" presetClass="entr" presetSubtype="4" fill="hold" grpId="0" nodeType="withEffect">
                                  <p:stCondLst>
                                    <p:cond delay="200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4"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0" name="Straight Connector 39">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kern="1200" cap="all" spc="200" baseline="0" dirty="0">
                <a:solidFill>
                  <a:schemeClr val="tx1">
                    <a:lumMod val="95000"/>
                    <a:lumOff val="5000"/>
                  </a:schemeClr>
                </a:solidFill>
                <a:latin typeface="+mj-lt"/>
                <a:ea typeface="+mj-ea"/>
                <a:cs typeface="+mj-cs"/>
              </a:rPr>
              <a:t>Definition</a:t>
            </a:r>
          </a:p>
        </p:txBody>
      </p:sp>
      <p:sp>
        <p:nvSpPr>
          <p:cNvPr id="3" name="Content Placeholder 2"/>
          <p:cNvSpPr>
            <a:spLocks noGrp="1"/>
          </p:cNvSpPr>
          <p:nvPr>
            <p:ph idx="1"/>
          </p:nvPr>
        </p:nvSpPr>
        <p:spPr>
          <a:xfrm>
            <a:off x="8610600" y="4960137"/>
            <a:ext cx="3200400" cy="1463040"/>
          </a:xfrm>
        </p:spPr>
        <p:txBody>
          <a:bodyPr vert="horz" lIns="91440" tIns="45720" rIns="91440" bIns="45720" rtlCol="0" anchor="ctr">
            <a:normAutofit/>
          </a:bodyPr>
          <a:lstStyle/>
          <a:p>
            <a:pPr marL="0" indent="0" algn="ctr">
              <a:lnSpc>
                <a:spcPct val="100000"/>
              </a:lnSpc>
              <a:spcBef>
                <a:spcPts val="0"/>
              </a:spcBef>
              <a:buNone/>
            </a:pPr>
            <a:r>
              <a:rPr lang="en-US" sz="2400" dirty="0">
                <a:solidFill>
                  <a:schemeClr val="tx1">
                    <a:lumMod val="95000"/>
                    <a:lumOff val="5000"/>
                  </a:schemeClr>
                </a:solidFill>
              </a:rPr>
              <a:t>What is child abuse and neglect?</a:t>
            </a:r>
          </a:p>
        </p:txBody>
      </p:sp>
      <p:pic>
        <p:nvPicPr>
          <p:cNvPr id="5" name="Picture 4" descr="A picture containing building, person, outdoor, sitting&#10;&#10;Description automatically generated">
            <a:extLst>
              <a:ext uri="{FF2B5EF4-FFF2-40B4-BE49-F238E27FC236}">
                <a16:creationId xmlns:a16="http://schemas.microsoft.com/office/drawing/2014/main" id="{DD5A7682-F247-F240-B638-BDBC65408D99}"/>
              </a:ext>
            </a:extLst>
          </p:cNvPr>
          <p:cNvPicPr>
            <a:picLocks noChangeAspect="1"/>
          </p:cNvPicPr>
          <p:nvPr/>
        </p:nvPicPr>
        <p:blipFill rotWithShape="1">
          <a:blip r:embed="rId5"/>
          <a:srcRect t="15597" b="43971"/>
          <a:stretch/>
        </p:blipFill>
        <p:spPr>
          <a:xfrm>
            <a:off x="20" y="10"/>
            <a:ext cx="12191980" cy="4571990"/>
          </a:xfrm>
          <a:prstGeom prst="rect">
            <a:avLst/>
          </a:prstGeom>
        </p:spPr>
      </p:pic>
      <p:sp>
        <p:nvSpPr>
          <p:cNvPr id="6" name="TextBox 5">
            <a:extLst>
              <a:ext uri="{FF2B5EF4-FFF2-40B4-BE49-F238E27FC236}">
                <a16:creationId xmlns:a16="http://schemas.microsoft.com/office/drawing/2014/main" id="{20B7DCA1-66C3-5D46-A397-DE3D02302649}"/>
              </a:ext>
            </a:extLst>
          </p:cNvPr>
          <p:cNvSpPr txBox="1"/>
          <p:nvPr/>
        </p:nvSpPr>
        <p:spPr>
          <a:xfrm>
            <a:off x="76200" y="5439842"/>
            <a:ext cx="4002156" cy="738664"/>
          </a:xfrm>
          <a:prstGeom prst="rect">
            <a:avLst/>
          </a:prstGeom>
          <a:noFill/>
        </p:spPr>
        <p:txBody>
          <a:bodyPr wrap="square" rtlCol="0">
            <a:spAutoFit/>
          </a:bodyPr>
          <a:lstStyle/>
          <a:p>
            <a:r>
              <a:rPr lang="en-US" sz="1400" dirty="0"/>
              <a:t>Photo Cred: https://www.thecrimson.com/article/2018/5/19/capharnaum-review/</a:t>
            </a:r>
          </a:p>
        </p:txBody>
      </p:sp>
      <p:pic>
        <p:nvPicPr>
          <p:cNvPr id="4" name="Slide 4" descr="Slide 4">
            <a:hlinkClick r:id="" action="ppaction://media"/>
            <a:extLst>
              <a:ext uri="{FF2B5EF4-FFF2-40B4-BE49-F238E27FC236}">
                <a16:creationId xmlns:a16="http://schemas.microsoft.com/office/drawing/2014/main" id="{27707D6A-3FB5-BA41-9DFF-CD4D6A477A1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6843" y="0"/>
            <a:ext cx="812800" cy="812800"/>
          </a:xfrm>
          <a:prstGeom prst="rect">
            <a:avLst/>
          </a:prstGeom>
        </p:spPr>
      </p:pic>
    </p:spTree>
    <p:extLst>
      <p:ext uri="{BB962C8B-B14F-4D97-AF65-F5344CB8AC3E}">
        <p14:creationId xmlns:p14="http://schemas.microsoft.com/office/powerpoint/2010/main" val="203827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1" presetClass="mediacall" presetSubtype="0" fill="hold" nodeType="withEffect">
                                  <p:stCondLst>
                                    <p:cond delay="0"/>
                                  </p:stCondLst>
                                  <p:childTnLst>
                                    <p:cmd type="call" cmd="playFrom(0.0)">
                                      <p:cBhvr>
                                        <p:cTn id="9" dur="48785" fill="hold"/>
                                        <p:tgtEl>
                                          <p:spTgt spid="4"/>
                                        </p:tgtEl>
                                      </p:cBhvr>
                                    </p:cmd>
                                  </p:childTnLst>
                                </p:cTn>
                              </p:par>
                              <p:par>
                                <p:cTn id="10" presetID="5" presetClass="entr" presetSubtype="1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par>
                                <p:cTn id="13" presetID="1" presetClass="entr" presetSubtype="0" fill="hold" grpId="0" nodeType="withEffect">
                                  <p:stCondLst>
                                    <p:cond delay="350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outdoor, person, man, sitting&#10;&#10;Description automatically generated">
            <a:extLst>
              <a:ext uri="{FF2B5EF4-FFF2-40B4-BE49-F238E27FC236}">
                <a16:creationId xmlns:a16="http://schemas.microsoft.com/office/drawing/2014/main" id="{DD53A090-BA08-9544-A4FB-E076AF7A1B2D}"/>
              </a:ext>
            </a:extLst>
          </p:cNvPr>
          <p:cNvPicPr>
            <a:picLocks noChangeAspect="1"/>
          </p:cNvPicPr>
          <p:nvPr/>
        </p:nvPicPr>
        <p:blipFill rotWithShape="1">
          <a:blip r:embed="rId5">
            <a:alphaModFix amt="25000"/>
          </a:blip>
          <a:srcRect/>
          <a:stretch/>
        </p:blipFill>
        <p:spPr>
          <a:xfrm>
            <a:off x="20" y="10"/>
            <a:ext cx="12191980" cy="6857990"/>
          </a:xfrm>
          <a:prstGeom prst="rect">
            <a:avLst/>
          </a:prstGeom>
        </p:spPr>
      </p:pic>
      <p:sp>
        <p:nvSpPr>
          <p:cNvPr id="2" name="Title 1"/>
          <p:cNvSpPr>
            <a:spLocks noGrp="1"/>
          </p:cNvSpPr>
          <p:nvPr>
            <p:ph type="title"/>
          </p:nvPr>
        </p:nvSpPr>
        <p:spPr>
          <a:xfrm>
            <a:off x="6634165" y="555498"/>
            <a:ext cx="5557835" cy="728026"/>
          </a:xfrm>
        </p:spPr>
        <p:txBody>
          <a:bodyPr>
            <a:normAutofit fontScale="90000"/>
          </a:bodyPr>
          <a:lstStyle/>
          <a:p>
            <a:pPr algn="ctr"/>
            <a:r>
              <a:rPr lang="en-US" dirty="0">
                <a:solidFill>
                  <a:srgbClr val="FFFFFF"/>
                </a:solidFill>
              </a:rPr>
              <a:t>Types of Abuse and neglect</a:t>
            </a:r>
            <a:br>
              <a:rPr lang="en-US" dirty="0">
                <a:solidFill>
                  <a:srgbClr val="FFFFFF"/>
                </a:solidFill>
              </a:rPr>
            </a:br>
            <a:endParaRPr lang="en-US" dirty="0">
              <a:solidFill>
                <a:srgbClr val="FFFFFF"/>
              </a:solidFill>
            </a:endParaRPr>
          </a:p>
        </p:txBody>
      </p:sp>
      <p:cxnSp>
        <p:nvCxnSpPr>
          <p:cNvPr id="20" name="Straight Connector 19">
            <a:extLst>
              <a:ext uri="{FF2B5EF4-FFF2-40B4-BE49-F238E27FC236}">
                <a16:creationId xmlns:a16="http://schemas.microsoft.com/office/drawing/2014/main" id="{FBC3B7EE-8632-4756-A078-1B3B0DF3B5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8582215" y="2168206"/>
            <a:ext cx="3419285" cy="4391963"/>
          </a:xfrm>
        </p:spPr>
        <p:txBody>
          <a:bodyPr>
            <a:noAutofit/>
          </a:bodyPr>
          <a:lstStyle/>
          <a:p>
            <a:pPr marL="0" indent="0">
              <a:buNone/>
            </a:pPr>
            <a:r>
              <a:rPr lang="en-US" sz="4000" dirty="0">
                <a:solidFill>
                  <a:srgbClr val="FFFFFF"/>
                </a:solidFill>
              </a:rPr>
              <a:t>Physical Abuse</a:t>
            </a:r>
          </a:p>
          <a:p>
            <a:pPr marL="0" indent="0">
              <a:buNone/>
            </a:pPr>
            <a:r>
              <a:rPr lang="en-US" sz="4000" dirty="0">
                <a:solidFill>
                  <a:srgbClr val="FFFFFF"/>
                </a:solidFill>
              </a:rPr>
              <a:t>Sexual Abuse</a:t>
            </a:r>
          </a:p>
          <a:p>
            <a:pPr marL="0" indent="0">
              <a:buNone/>
            </a:pPr>
            <a:r>
              <a:rPr lang="en-US" sz="4000" dirty="0">
                <a:solidFill>
                  <a:srgbClr val="FFFFFF"/>
                </a:solidFill>
              </a:rPr>
              <a:t>Psychological Abuse</a:t>
            </a:r>
          </a:p>
          <a:p>
            <a:pPr marL="0" indent="0">
              <a:buNone/>
            </a:pPr>
            <a:r>
              <a:rPr lang="en-US" sz="4000" dirty="0">
                <a:solidFill>
                  <a:srgbClr val="FFFFFF"/>
                </a:solidFill>
              </a:rPr>
              <a:t>Emotional Abuse</a:t>
            </a:r>
          </a:p>
          <a:p>
            <a:pPr marL="0" indent="0">
              <a:buNone/>
            </a:pPr>
            <a:r>
              <a:rPr lang="en-US" sz="4000" dirty="0">
                <a:solidFill>
                  <a:srgbClr val="FFFFFF"/>
                </a:solidFill>
              </a:rPr>
              <a:t>Neglect</a:t>
            </a:r>
          </a:p>
        </p:txBody>
      </p:sp>
      <p:sp>
        <p:nvSpPr>
          <p:cNvPr id="6" name="TextBox 5">
            <a:extLst>
              <a:ext uri="{FF2B5EF4-FFF2-40B4-BE49-F238E27FC236}">
                <a16:creationId xmlns:a16="http://schemas.microsoft.com/office/drawing/2014/main" id="{B8BD92D5-6887-F344-92D8-88B6FA3672AD}"/>
              </a:ext>
            </a:extLst>
          </p:cNvPr>
          <p:cNvSpPr txBox="1"/>
          <p:nvPr/>
        </p:nvSpPr>
        <p:spPr>
          <a:xfrm>
            <a:off x="0" y="6175177"/>
            <a:ext cx="7615235" cy="646331"/>
          </a:xfrm>
          <a:prstGeom prst="rect">
            <a:avLst/>
          </a:prstGeom>
          <a:noFill/>
        </p:spPr>
        <p:txBody>
          <a:bodyPr wrap="square" rtlCol="0">
            <a:spAutoFit/>
          </a:bodyPr>
          <a:lstStyle/>
          <a:p>
            <a:r>
              <a:rPr lang="en-US" dirty="0"/>
              <a:t>Photo Cred: https://stopabusecampaign.org/faq-the-ace-study/what-are-adverse-childhood-experiences-aces/what-is-physical-neglect/</a:t>
            </a:r>
          </a:p>
        </p:txBody>
      </p:sp>
      <p:pic>
        <p:nvPicPr>
          <p:cNvPr id="7" name="Slide 5" descr="Slide 5">
            <a:hlinkClick r:id="" action="ppaction://media"/>
            <a:extLst>
              <a:ext uri="{FF2B5EF4-FFF2-40B4-BE49-F238E27FC236}">
                <a16:creationId xmlns:a16="http://schemas.microsoft.com/office/drawing/2014/main" id="{0DEA6117-5996-0746-A4FF-3EBB80F136E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600" y="149098"/>
            <a:ext cx="812800" cy="812800"/>
          </a:xfrm>
          <a:prstGeom prst="rect">
            <a:avLst/>
          </a:prstGeom>
        </p:spPr>
      </p:pic>
    </p:spTree>
    <p:extLst>
      <p:ext uri="{BB962C8B-B14F-4D97-AF65-F5344CB8AC3E}">
        <p14:creationId xmlns:p14="http://schemas.microsoft.com/office/powerpoint/2010/main" val="17314629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 presetClass="mediacall" presetSubtype="0" fill="hold" nodeType="withEffect">
                                  <p:stCondLst>
                                    <p:cond delay="0"/>
                                  </p:stCondLst>
                                  <p:childTnLst>
                                    <p:cmd type="call" cmd="playFrom(0.0)">
                                      <p:cBhvr>
                                        <p:cTn id="10" dur="96386" fill="hold"/>
                                        <p:tgtEl>
                                          <p:spTgt spid="7"/>
                                        </p:tgtEl>
                                      </p:cBhvr>
                                    </p:cmd>
                                  </p:childTnLst>
                                </p:cTn>
                              </p:par>
                              <p:par>
                                <p:cTn id="11" presetID="3" presetClass="entr" presetSubtype="10" fill="hold" grpId="0" nodeType="withEffect">
                                  <p:stCondLst>
                                    <p:cond delay="200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linds(horizontal)">
                                      <p:cBhvr>
                                        <p:cTn id="13" dur="500"/>
                                        <p:tgtEl>
                                          <p:spTgt spid="3">
                                            <p:txEl>
                                              <p:pRg st="0" end="0"/>
                                            </p:txEl>
                                          </p:spTgt>
                                        </p:tgtEl>
                                      </p:cBhvr>
                                    </p:animEffect>
                                  </p:childTnLst>
                                </p:cTn>
                              </p:par>
                              <p:par>
                                <p:cTn id="14" presetID="3" presetClass="entr" presetSubtype="10" fill="hold" grpId="0" nodeType="withEffect">
                                  <p:stCondLst>
                                    <p:cond delay="200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500"/>
                                        <p:tgtEl>
                                          <p:spTgt spid="3">
                                            <p:txEl>
                                              <p:pRg st="1" end="1"/>
                                            </p:txEl>
                                          </p:spTgt>
                                        </p:tgtEl>
                                      </p:cBhvr>
                                    </p:animEffect>
                                  </p:childTnLst>
                                </p:cTn>
                              </p:par>
                              <p:par>
                                <p:cTn id="17" presetID="3" presetClass="entr" presetSubtype="10" fill="hold" grpId="0" nodeType="withEffect">
                                  <p:stCondLst>
                                    <p:cond delay="200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linds(horizontal)">
                                      <p:cBhvr>
                                        <p:cTn id="19" dur="500"/>
                                        <p:tgtEl>
                                          <p:spTgt spid="3">
                                            <p:txEl>
                                              <p:pRg st="2" end="2"/>
                                            </p:txEl>
                                          </p:spTgt>
                                        </p:tgtEl>
                                      </p:cBhvr>
                                    </p:animEffect>
                                  </p:childTnLst>
                                </p:cTn>
                              </p:par>
                              <p:par>
                                <p:cTn id="20" presetID="3" presetClass="entr" presetSubtype="10" fill="hold" grpId="0" nodeType="withEffect">
                                  <p:stCondLst>
                                    <p:cond delay="200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par>
                                <p:cTn id="23" presetID="3" presetClass="entr" presetSubtype="10" fill="hold" grpId="0" nodeType="withEffect">
                                  <p:stCondLst>
                                    <p:cond delay="200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linds(horizontal)">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7"/>
                </p:tgtEl>
              </p:cMediaNode>
            </p:audio>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9B8E572-2CE6-4185-BC38-989024BC01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C909FD-1097-0547-88A9-4841F9B5E8D8}"/>
              </a:ext>
            </a:extLst>
          </p:cNvPr>
          <p:cNvSpPr>
            <a:spLocks noGrp="1"/>
          </p:cNvSpPr>
          <p:nvPr>
            <p:ph type="title"/>
          </p:nvPr>
        </p:nvSpPr>
        <p:spPr>
          <a:xfrm>
            <a:off x="1024128" y="585216"/>
            <a:ext cx="9720072" cy="1499616"/>
          </a:xfrm>
        </p:spPr>
        <p:txBody>
          <a:bodyPr>
            <a:normAutofit/>
          </a:bodyPr>
          <a:lstStyle/>
          <a:p>
            <a:r>
              <a:rPr lang="en-US" dirty="0"/>
              <a:t>PHYSICAL ABUSE</a:t>
            </a:r>
          </a:p>
        </p:txBody>
      </p:sp>
      <p:cxnSp>
        <p:nvCxnSpPr>
          <p:cNvPr id="10" name="Straight Connector 9">
            <a:extLst>
              <a:ext uri="{FF2B5EF4-FFF2-40B4-BE49-F238E27FC236}">
                <a16:creationId xmlns:a16="http://schemas.microsoft.com/office/drawing/2014/main" id="{75415567-45D9-4FB5-B020-6FAD778894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41E3818-041B-AD42-AAB7-68BDD7770DC7}"/>
              </a:ext>
            </a:extLst>
          </p:cNvPr>
          <p:cNvSpPr>
            <a:spLocks noGrp="1"/>
          </p:cNvSpPr>
          <p:nvPr>
            <p:ph idx="1"/>
          </p:nvPr>
        </p:nvSpPr>
        <p:spPr>
          <a:xfrm>
            <a:off x="1024128" y="2286000"/>
            <a:ext cx="9720073" cy="4023360"/>
          </a:xfrm>
        </p:spPr>
        <p:txBody>
          <a:bodyPr>
            <a:normAutofit/>
          </a:bodyPr>
          <a:lstStyle/>
          <a:p>
            <a:r>
              <a:rPr lang="en-US" sz="2400" dirty="0"/>
              <a:t>EXAMPLES OF PHYSICAL ABUSE (2013):</a:t>
            </a:r>
          </a:p>
          <a:p>
            <a:r>
              <a:rPr lang="en-US" sz="2400" dirty="0"/>
              <a:t>-Hitting</a:t>
            </a:r>
          </a:p>
          <a:p>
            <a:r>
              <a:rPr lang="en-US" sz="2400" dirty="0"/>
              <a:t>-Striking</a:t>
            </a:r>
          </a:p>
          <a:p>
            <a:r>
              <a:rPr lang="en-US" sz="2400" dirty="0"/>
              <a:t>-Burning</a:t>
            </a:r>
          </a:p>
          <a:p>
            <a:r>
              <a:rPr lang="en-US" sz="2400" dirty="0"/>
              <a:t>-Kicking</a:t>
            </a:r>
          </a:p>
          <a:p>
            <a:r>
              <a:rPr lang="en-US" sz="2400" dirty="0"/>
              <a:t>-Locking a child in a closet</a:t>
            </a:r>
          </a:p>
          <a:p>
            <a:r>
              <a:rPr lang="en-US" sz="2400" dirty="0"/>
              <a:t>-Shaking</a:t>
            </a:r>
          </a:p>
        </p:txBody>
      </p:sp>
      <p:pic>
        <p:nvPicPr>
          <p:cNvPr id="4" name="Slide 6" descr="Slide 6">
            <a:hlinkClick r:id="" action="ppaction://media"/>
            <a:extLst>
              <a:ext uri="{FF2B5EF4-FFF2-40B4-BE49-F238E27FC236}">
                <a16:creationId xmlns:a16="http://schemas.microsoft.com/office/drawing/2014/main" id="{7AC71230-66F9-AB4B-A8E5-12D57FDB97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16900" y="78232"/>
            <a:ext cx="812800" cy="812800"/>
          </a:xfrm>
          <a:prstGeom prst="rect">
            <a:avLst/>
          </a:prstGeom>
        </p:spPr>
      </p:pic>
    </p:spTree>
    <p:extLst>
      <p:ext uri="{BB962C8B-B14F-4D97-AF65-F5344CB8AC3E}">
        <p14:creationId xmlns:p14="http://schemas.microsoft.com/office/powerpoint/2010/main" val="33706588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1" presetClass="mediacall" presetSubtype="0" fill="hold" nodeType="withEffect">
                                  <p:stCondLst>
                                    <p:cond delay="0"/>
                                  </p:stCondLst>
                                  <p:childTnLst>
                                    <p:cmd type="call" cmd="playFrom(0.0)">
                                      <p:cBhvr>
                                        <p:cTn id="9" dur="35038" fill="hold"/>
                                        <p:tgtEl>
                                          <p:spTgt spid="4"/>
                                        </p:tgtEl>
                                      </p:cBhvr>
                                    </p:cmd>
                                  </p:childTnLst>
                                </p:cTn>
                              </p:par>
                              <p:par>
                                <p:cTn id="10" presetID="5" presetClass="entr" presetSubtype="10" fill="hold" grpId="0" nodeType="withEffect">
                                  <p:stCondLst>
                                    <p:cond delay="200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par>
                                <p:cTn id="13" presetID="5" presetClass="entr" presetSubtype="10" fill="hold" grpId="0" nodeType="withEffect">
                                  <p:stCondLst>
                                    <p:cond delay="200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checkerboard(across)">
                                      <p:cBhvr>
                                        <p:cTn id="15" dur="500"/>
                                        <p:tgtEl>
                                          <p:spTgt spid="3">
                                            <p:txEl>
                                              <p:pRg st="1" end="1"/>
                                            </p:txEl>
                                          </p:spTgt>
                                        </p:tgtEl>
                                      </p:cBhvr>
                                    </p:animEffect>
                                  </p:childTnLst>
                                </p:cTn>
                              </p:par>
                              <p:par>
                                <p:cTn id="16" presetID="5" presetClass="entr" presetSubtype="10" fill="hold" grpId="0" nodeType="withEffect">
                                  <p:stCondLst>
                                    <p:cond delay="200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checkerboard(across)">
                                      <p:cBhvr>
                                        <p:cTn id="18" dur="500"/>
                                        <p:tgtEl>
                                          <p:spTgt spid="3">
                                            <p:txEl>
                                              <p:pRg st="2" end="2"/>
                                            </p:txEl>
                                          </p:spTgt>
                                        </p:tgtEl>
                                      </p:cBhvr>
                                    </p:animEffect>
                                  </p:childTnLst>
                                </p:cTn>
                              </p:par>
                              <p:par>
                                <p:cTn id="19" presetID="5" presetClass="entr" presetSubtype="10" fill="hold" grpId="0" nodeType="withEffect">
                                  <p:stCondLst>
                                    <p:cond delay="200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checkerboard(across)">
                                      <p:cBhvr>
                                        <p:cTn id="21" dur="500"/>
                                        <p:tgtEl>
                                          <p:spTgt spid="3">
                                            <p:txEl>
                                              <p:pRg st="3" end="3"/>
                                            </p:txEl>
                                          </p:spTgt>
                                        </p:tgtEl>
                                      </p:cBhvr>
                                    </p:animEffect>
                                  </p:childTnLst>
                                </p:cTn>
                              </p:par>
                              <p:par>
                                <p:cTn id="22" presetID="5" presetClass="entr" presetSubtype="10" fill="hold" grpId="0" nodeType="withEffect">
                                  <p:stCondLst>
                                    <p:cond delay="200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checkerboard(across)">
                                      <p:cBhvr>
                                        <p:cTn id="24" dur="500"/>
                                        <p:tgtEl>
                                          <p:spTgt spid="3">
                                            <p:txEl>
                                              <p:pRg st="4" end="4"/>
                                            </p:txEl>
                                          </p:spTgt>
                                        </p:tgtEl>
                                      </p:cBhvr>
                                    </p:animEffect>
                                  </p:childTnLst>
                                </p:cTn>
                              </p:par>
                              <p:par>
                                <p:cTn id="25" presetID="5" presetClass="entr" presetSubtype="10" fill="hold" grpId="0" nodeType="withEffect">
                                  <p:stCondLst>
                                    <p:cond delay="200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heckerboard(across)">
                                      <p:cBhvr>
                                        <p:cTn id="27" dur="500"/>
                                        <p:tgtEl>
                                          <p:spTgt spid="3">
                                            <p:txEl>
                                              <p:pRg st="5" end="5"/>
                                            </p:txEl>
                                          </p:spTgt>
                                        </p:tgtEl>
                                      </p:cBhvr>
                                    </p:animEffect>
                                  </p:childTnLst>
                                </p:cTn>
                              </p:par>
                              <p:par>
                                <p:cTn id="28" presetID="5" presetClass="entr" presetSubtype="10" fill="hold" grpId="0" nodeType="withEffect">
                                  <p:stCondLst>
                                    <p:cond delay="200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checkerboard(across)">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4C4985-3C6A-4147-BFE6-EC00505B8727}"/>
              </a:ext>
            </a:extLst>
          </p:cNvPr>
          <p:cNvSpPr>
            <a:spLocks noGrp="1"/>
          </p:cNvSpPr>
          <p:nvPr>
            <p:ph type="title"/>
          </p:nvPr>
        </p:nvSpPr>
        <p:spPr>
          <a:xfrm>
            <a:off x="524256" y="4767072"/>
            <a:ext cx="6594189" cy="1625210"/>
          </a:xfrm>
        </p:spPr>
        <p:txBody>
          <a:bodyPr>
            <a:normAutofit/>
          </a:bodyPr>
          <a:lstStyle/>
          <a:p>
            <a:pPr algn="r"/>
            <a:r>
              <a:rPr lang="en-US" dirty="0">
                <a:solidFill>
                  <a:srgbClr val="FFFFFF"/>
                </a:solidFill>
              </a:rPr>
              <a:t>Sexual abuse</a:t>
            </a:r>
          </a:p>
        </p:txBody>
      </p:sp>
      <p:pic>
        <p:nvPicPr>
          <p:cNvPr id="5" name="Picture 4" descr="A person looking at the camera&#10;&#10;Description automatically generated">
            <a:extLst>
              <a:ext uri="{FF2B5EF4-FFF2-40B4-BE49-F238E27FC236}">
                <a16:creationId xmlns:a16="http://schemas.microsoft.com/office/drawing/2014/main" id="{90FFD768-8482-3941-ABE2-BC16B18F4D0C}"/>
              </a:ext>
            </a:extLst>
          </p:cNvPr>
          <p:cNvPicPr>
            <a:picLocks noChangeAspect="1"/>
          </p:cNvPicPr>
          <p:nvPr/>
        </p:nvPicPr>
        <p:blipFill rotWithShape="1">
          <a:blip r:embed="rId5"/>
          <a:srcRect t="17840" b="17411"/>
          <a:stretch/>
        </p:blipFill>
        <p:spPr>
          <a:xfrm>
            <a:off x="327547" y="321733"/>
            <a:ext cx="7058306" cy="4107392"/>
          </a:xfrm>
          <a:prstGeom prst="rect">
            <a:avLst/>
          </a:prstGeom>
        </p:spPr>
      </p:pic>
      <p:sp>
        <p:nvSpPr>
          <p:cNvPr id="21" name="Rectangle 2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B7B7DBC-5A1A-D145-9F44-AE9EB6684862}"/>
              </a:ext>
            </a:extLst>
          </p:cNvPr>
          <p:cNvSpPr>
            <a:spLocks noGrp="1"/>
          </p:cNvSpPr>
          <p:nvPr>
            <p:ph idx="1"/>
          </p:nvPr>
        </p:nvSpPr>
        <p:spPr>
          <a:xfrm>
            <a:off x="8029319" y="917725"/>
            <a:ext cx="3424739" cy="4852362"/>
          </a:xfrm>
        </p:spPr>
        <p:txBody>
          <a:bodyPr anchor="ctr">
            <a:normAutofit/>
          </a:bodyPr>
          <a:lstStyle/>
          <a:p>
            <a:r>
              <a:rPr lang="en-US" dirty="0">
                <a:solidFill>
                  <a:srgbClr val="FFFFFF"/>
                </a:solidFill>
              </a:rPr>
              <a:t>Examples of Sexual Abuse (2013):</a:t>
            </a:r>
          </a:p>
          <a:p>
            <a:r>
              <a:rPr lang="en-US" dirty="0">
                <a:solidFill>
                  <a:srgbClr val="FFFFFF"/>
                </a:solidFill>
              </a:rPr>
              <a:t>-Using a child in pornography.</a:t>
            </a:r>
          </a:p>
          <a:p>
            <a:r>
              <a:rPr lang="en-US" dirty="0">
                <a:solidFill>
                  <a:srgbClr val="FFFFFF"/>
                </a:solidFill>
              </a:rPr>
              <a:t>-Fondling a child's genitals.</a:t>
            </a:r>
          </a:p>
          <a:p>
            <a:r>
              <a:rPr lang="en-US" dirty="0">
                <a:solidFill>
                  <a:srgbClr val="FFFFFF"/>
                </a:solidFill>
              </a:rPr>
              <a:t>-Sexual intercourse with a child.</a:t>
            </a:r>
          </a:p>
        </p:txBody>
      </p:sp>
      <p:sp>
        <p:nvSpPr>
          <p:cNvPr id="6" name="TextBox 5">
            <a:extLst>
              <a:ext uri="{FF2B5EF4-FFF2-40B4-BE49-F238E27FC236}">
                <a16:creationId xmlns:a16="http://schemas.microsoft.com/office/drawing/2014/main" id="{FA0DE1E0-A900-D844-B100-34AE80D74E89}"/>
              </a:ext>
            </a:extLst>
          </p:cNvPr>
          <p:cNvSpPr txBox="1"/>
          <p:nvPr/>
        </p:nvSpPr>
        <p:spPr>
          <a:xfrm>
            <a:off x="321732" y="4567919"/>
            <a:ext cx="6594189" cy="461665"/>
          </a:xfrm>
          <a:prstGeom prst="rect">
            <a:avLst/>
          </a:prstGeom>
          <a:noFill/>
        </p:spPr>
        <p:txBody>
          <a:bodyPr wrap="square" rtlCol="0">
            <a:spAutoFit/>
          </a:bodyPr>
          <a:lstStyle/>
          <a:p>
            <a:r>
              <a:rPr lang="en-US" sz="1200" dirty="0"/>
              <a:t>Photo Cred: https://www.pakistantoday.com.pk/2018/01/27/222-child-sexual-abuse-cases-reported-in-kp-since-may-2011/ </a:t>
            </a:r>
          </a:p>
        </p:txBody>
      </p:sp>
      <p:pic>
        <p:nvPicPr>
          <p:cNvPr id="7" name="Slide 7" descr="Slide 7">
            <a:hlinkClick r:id="" action="ppaction://media"/>
            <a:extLst>
              <a:ext uri="{FF2B5EF4-FFF2-40B4-BE49-F238E27FC236}">
                <a16:creationId xmlns:a16="http://schemas.microsoft.com/office/drawing/2014/main" id="{3E6DA923-DEB7-1847-8928-E550F095E09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318345" y="321732"/>
            <a:ext cx="812800" cy="812800"/>
          </a:xfrm>
          <a:prstGeom prst="rect">
            <a:avLst/>
          </a:prstGeom>
        </p:spPr>
      </p:pic>
    </p:spTree>
    <p:extLst>
      <p:ext uri="{BB962C8B-B14F-4D97-AF65-F5344CB8AC3E}">
        <p14:creationId xmlns:p14="http://schemas.microsoft.com/office/powerpoint/2010/main" val="167481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27074" fill="hold"/>
                                        <p:tgtEl>
                                          <p:spTgt spid="7"/>
                                        </p:tgtEl>
                                      </p:cBhvr>
                                    </p:cmd>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200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200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200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grpId="0" nodeType="clickEffect">
                                  <p:stCondLst>
                                    <p:cond delay="200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7"/>
                </p:tgtEl>
              </p:cMediaNode>
            </p:audio>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DF3D3-C2E5-B34F-B60E-A4F8083252AA}"/>
              </a:ext>
            </a:extLst>
          </p:cNvPr>
          <p:cNvSpPr>
            <a:spLocks noGrp="1"/>
          </p:cNvSpPr>
          <p:nvPr>
            <p:ph type="title"/>
          </p:nvPr>
        </p:nvSpPr>
        <p:spPr/>
        <p:txBody>
          <a:bodyPr/>
          <a:lstStyle/>
          <a:p>
            <a:r>
              <a:rPr lang="en-US" dirty="0"/>
              <a:t>Psychological abuse</a:t>
            </a:r>
          </a:p>
        </p:txBody>
      </p:sp>
      <p:sp>
        <p:nvSpPr>
          <p:cNvPr id="3" name="Content Placeholder 2">
            <a:extLst>
              <a:ext uri="{FF2B5EF4-FFF2-40B4-BE49-F238E27FC236}">
                <a16:creationId xmlns:a16="http://schemas.microsoft.com/office/drawing/2014/main" id="{0C2434F1-864E-7943-88A9-A929BD00E4D9}"/>
              </a:ext>
            </a:extLst>
          </p:cNvPr>
          <p:cNvSpPr>
            <a:spLocks noGrp="1"/>
          </p:cNvSpPr>
          <p:nvPr>
            <p:ph idx="1"/>
          </p:nvPr>
        </p:nvSpPr>
        <p:spPr/>
        <p:txBody>
          <a:bodyPr/>
          <a:lstStyle/>
          <a:p>
            <a:r>
              <a:rPr lang="en-US" dirty="0"/>
              <a:t>Examples of Psychological Abuse:</a:t>
            </a:r>
          </a:p>
          <a:p>
            <a:r>
              <a:rPr lang="en-US" dirty="0"/>
              <a:t>-Stress</a:t>
            </a:r>
          </a:p>
          <a:p>
            <a:r>
              <a:rPr lang="en-US" dirty="0"/>
              <a:t>-Anxiety</a:t>
            </a:r>
          </a:p>
          <a:p>
            <a:r>
              <a:rPr lang="en-US" dirty="0"/>
              <a:t>-Post Traumatic Stress Disorder</a:t>
            </a:r>
          </a:p>
          <a:p>
            <a:r>
              <a:rPr lang="en-US" dirty="0"/>
              <a:t>-Low Self Esteem</a:t>
            </a:r>
          </a:p>
          <a:p>
            <a:r>
              <a:rPr lang="en-US" dirty="0"/>
              <a:t>-Insomnia</a:t>
            </a:r>
          </a:p>
        </p:txBody>
      </p:sp>
      <p:pic>
        <p:nvPicPr>
          <p:cNvPr id="4" name="Slide 8" descr="Slide 8">
            <a:hlinkClick r:id="" action="ppaction://media"/>
            <a:extLst>
              <a:ext uri="{FF2B5EF4-FFF2-40B4-BE49-F238E27FC236}">
                <a16:creationId xmlns:a16="http://schemas.microsoft.com/office/drawing/2014/main" id="{F4684A37-B823-EE4A-8796-646F8727E7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28000" y="78232"/>
            <a:ext cx="812800" cy="812800"/>
          </a:xfrm>
          <a:prstGeom prst="rect">
            <a:avLst/>
          </a:prstGeom>
        </p:spPr>
      </p:pic>
    </p:spTree>
    <p:extLst>
      <p:ext uri="{BB962C8B-B14F-4D97-AF65-F5344CB8AC3E}">
        <p14:creationId xmlns:p14="http://schemas.microsoft.com/office/powerpoint/2010/main" val="356703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1" presetClass="mediacall" presetSubtype="0" fill="hold" nodeType="withEffect">
                                  <p:stCondLst>
                                    <p:cond delay="0"/>
                                  </p:stCondLst>
                                  <p:childTnLst>
                                    <p:cmd type="call" cmd="playFrom(0.0)">
                                      <p:cBhvr>
                                        <p:cTn id="9" dur="25193" fill="hold"/>
                                        <p:tgtEl>
                                          <p:spTgt spid="4"/>
                                        </p:tgtEl>
                                      </p:cBhvr>
                                    </p:cmd>
                                  </p:childTnLst>
                                </p:cTn>
                              </p:par>
                              <p:par>
                                <p:cTn id="10" presetID="3" presetClass="entr" presetSubtype="10" fill="hold" grpId="0" nodeType="withEffect">
                                  <p:stCondLst>
                                    <p:cond delay="200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200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par>
                                <p:cTn id="16" presetID="3" presetClass="entr" presetSubtype="10" fill="hold" grpId="0" nodeType="withEffect">
                                  <p:stCondLst>
                                    <p:cond delay="200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par>
                                <p:cTn id="19" presetID="3" presetClass="entr" presetSubtype="10" fill="hold" grpId="0" nodeType="withEffect">
                                  <p:stCondLst>
                                    <p:cond delay="200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linds(horizontal)">
                                      <p:cBhvr>
                                        <p:cTn id="21" dur="500"/>
                                        <p:tgtEl>
                                          <p:spTgt spid="3">
                                            <p:txEl>
                                              <p:pRg st="3" end="3"/>
                                            </p:txEl>
                                          </p:spTgt>
                                        </p:tgtEl>
                                      </p:cBhvr>
                                    </p:animEffect>
                                  </p:childTnLst>
                                </p:cTn>
                              </p:par>
                              <p:par>
                                <p:cTn id="22" presetID="3" presetClass="entr" presetSubtype="10" fill="hold" grpId="0" nodeType="withEffect">
                                  <p:stCondLst>
                                    <p:cond delay="200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linds(horizontal)">
                                      <p:cBhvr>
                                        <p:cTn id="24" dur="500"/>
                                        <p:tgtEl>
                                          <p:spTgt spid="3">
                                            <p:txEl>
                                              <p:pRg st="4" end="4"/>
                                            </p:txEl>
                                          </p:spTgt>
                                        </p:tgtEl>
                                      </p:cBhvr>
                                    </p:animEffect>
                                  </p:childTnLst>
                                </p:cTn>
                              </p:par>
                              <p:par>
                                <p:cTn id="25" presetID="3" presetClass="entr" presetSubtype="10" fill="hold" grpId="0" nodeType="withEffect">
                                  <p:stCondLst>
                                    <p:cond delay="200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person, necktie, indoor, young&#10;&#10;Description automatically generated">
            <a:extLst>
              <a:ext uri="{FF2B5EF4-FFF2-40B4-BE49-F238E27FC236}">
                <a16:creationId xmlns:a16="http://schemas.microsoft.com/office/drawing/2014/main" id="{178FEDA6-EC3E-1140-A117-BA58856D083C}"/>
              </a:ext>
            </a:extLst>
          </p:cNvPr>
          <p:cNvPicPr>
            <a:picLocks noChangeAspect="1"/>
          </p:cNvPicPr>
          <p:nvPr/>
        </p:nvPicPr>
        <p:blipFill rotWithShape="1">
          <a:blip r:embed="rId5">
            <a:alphaModFix amt="25000"/>
          </a:blip>
          <a:srcRect t="14232" b="1498"/>
          <a:stretch/>
        </p:blipFill>
        <p:spPr>
          <a:xfrm>
            <a:off x="20" y="10"/>
            <a:ext cx="12191980" cy="6857990"/>
          </a:xfrm>
          <a:prstGeom prst="rect">
            <a:avLst/>
          </a:prstGeom>
        </p:spPr>
      </p:pic>
      <p:sp>
        <p:nvSpPr>
          <p:cNvPr id="2" name="Title 1">
            <a:extLst>
              <a:ext uri="{FF2B5EF4-FFF2-40B4-BE49-F238E27FC236}">
                <a16:creationId xmlns:a16="http://schemas.microsoft.com/office/drawing/2014/main" id="{9CE919FF-54B1-0E46-8164-D9B8F12D48C2}"/>
              </a:ext>
            </a:extLst>
          </p:cNvPr>
          <p:cNvSpPr>
            <a:spLocks noGrp="1"/>
          </p:cNvSpPr>
          <p:nvPr>
            <p:ph type="title"/>
          </p:nvPr>
        </p:nvSpPr>
        <p:spPr>
          <a:xfrm>
            <a:off x="1024128" y="585216"/>
            <a:ext cx="9720072" cy="1499616"/>
          </a:xfrm>
        </p:spPr>
        <p:txBody>
          <a:bodyPr>
            <a:normAutofit/>
          </a:bodyPr>
          <a:lstStyle/>
          <a:p>
            <a:r>
              <a:rPr lang="en-US" dirty="0">
                <a:solidFill>
                  <a:srgbClr val="FFFFFF"/>
                </a:solidFill>
              </a:rPr>
              <a:t>NEGLECT</a:t>
            </a:r>
          </a:p>
        </p:txBody>
      </p:sp>
      <p:cxnSp>
        <p:nvCxnSpPr>
          <p:cNvPr id="10" name="Straight Connector 9">
            <a:extLst>
              <a:ext uri="{FF2B5EF4-FFF2-40B4-BE49-F238E27FC236}">
                <a16:creationId xmlns:a16="http://schemas.microsoft.com/office/drawing/2014/main" id="{FBC3B7EE-8632-4756-A078-1B3B0DF3B5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EB62706-D0F5-6E45-8934-2D1C9D0F66AF}"/>
              </a:ext>
            </a:extLst>
          </p:cNvPr>
          <p:cNvSpPr>
            <a:spLocks noGrp="1"/>
          </p:cNvSpPr>
          <p:nvPr>
            <p:ph idx="1"/>
          </p:nvPr>
        </p:nvSpPr>
        <p:spPr>
          <a:xfrm>
            <a:off x="325629" y="2084832"/>
            <a:ext cx="4728972" cy="4023360"/>
          </a:xfrm>
        </p:spPr>
        <p:txBody>
          <a:bodyPr>
            <a:normAutofit fontScale="92500"/>
          </a:bodyPr>
          <a:lstStyle/>
          <a:p>
            <a:r>
              <a:rPr lang="en-US" sz="4400" dirty="0">
                <a:solidFill>
                  <a:srgbClr val="FFFFFF"/>
                </a:solidFill>
              </a:rPr>
              <a:t>Types of Neglect:</a:t>
            </a:r>
          </a:p>
          <a:p>
            <a:r>
              <a:rPr lang="en-US" sz="4400" dirty="0">
                <a:solidFill>
                  <a:srgbClr val="FFFFFF"/>
                </a:solidFill>
              </a:rPr>
              <a:t>-Physical neglect</a:t>
            </a:r>
          </a:p>
          <a:p>
            <a:r>
              <a:rPr lang="en-US" sz="4400" dirty="0">
                <a:solidFill>
                  <a:srgbClr val="FFFFFF"/>
                </a:solidFill>
              </a:rPr>
              <a:t>-Medical neglect</a:t>
            </a:r>
          </a:p>
          <a:p>
            <a:r>
              <a:rPr lang="en-US" sz="4400" dirty="0">
                <a:solidFill>
                  <a:srgbClr val="FFFFFF"/>
                </a:solidFill>
              </a:rPr>
              <a:t>-Educational neglect</a:t>
            </a:r>
          </a:p>
          <a:p>
            <a:r>
              <a:rPr lang="en-US" sz="4400" dirty="0">
                <a:solidFill>
                  <a:srgbClr val="FFFFFF"/>
                </a:solidFill>
              </a:rPr>
              <a:t>-Emotional neglect</a:t>
            </a:r>
          </a:p>
        </p:txBody>
      </p:sp>
      <p:sp>
        <p:nvSpPr>
          <p:cNvPr id="6" name="TextBox 5">
            <a:extLst>
              <a:ext uri="{FF2B5EF4-FFF2-40B4-BE49-F238E27FC236}">
                <a16:creationId xmlns:a16="http://schemas.microsoft.com/office/drawing/2014/main" id="{56191D88-1ED1-064B-920E-B1507E468F5A}"/>
              </a:ext>
            </a:extLst>
          </p:cNvPr>
          <p:cNvSpPr txBox="1"/>
          <p:nvPr/>
        </p:nvSpPr>
        <p:spPr>
          <a:xfrm>
            <a:off x="101600" y="6452300"/>
            <a:ext cx="7467600" cy="369332"/>
          </a:xfrm>
          <a:prstGeom prst="rect">
            <a:avLst/>
          </a:prstGeom>
          <a:noFill/>
        </p:spPr>
        <p:txBody>
          <a:bodyPr wrap="square" rtlCol="0">
            <a:spAutoFit/>
          </a:bodyPr>
          <a:lstStyle/>
          <a:p>
            <a:r>
              <a:rPr lang="en-US" dirty="0"/>
              <a:t>Photo Cred:https://isreview.org/issue/91/race-and-class-us-foster-care-system</a:t>
            </a:r>
          </a:p>
        </p:txBody>
      </p:sp>
      <p:pic>
        <p:nvPicPr>
          <p:cNvPr id="7" name="Slide 9" descr="Slide 9">
            <a:hlinkClick r:id="" action="ppaction://media"/>
            <a:extLst>
              <a:ext uri="{FF2B5EF4-FFF2-40B4-BE49-F238E27FC236}">
                <a16:creationId xmlns:a16="http://schemas.microsoft.com/office/drawing/2014/main" id="{03DBAB91-335E-0E4C-9327-455CDC12164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02600" y="178816"/>
            <a:ext cx="812800" cy="812800"/>
          </a:xfrm>
          <a:prstGeom prst="rect">
            <a:avLst/>
          </a:prstGeom>
        </p:spPr>
      </p:pic>
    </p:spTree>
    <p:extLst>
      <p:ext uri="{BB962C8B-B14F-4D97-AF65-F5344CB8AC3E}">
        <p14:creationId xmlns:p14="http://schemas.microsoft.com/office/powerpoint/2010/main" val="5541190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 presetClass="mediacall" presetSubtype="0" fill="hold" nodeType="withEffect">
                                  <p:stCondLst>
                                    <p:cond delay="0"/>
                                  </p:stCondLst>
                                  <p:childTnLst>
                                    <p:cmd type="call" cmd="playFrom(0.0)">
                                      <p:cBhvr>
                                        <p:cTn id="9" dur="45905" fill="hold"/>
                                        <p:tgtEl>
                                          <p:spTgt spid="7"/>
                                        </p:tgtEl>
                                      </p:cBhvr>
                                    </p:cmd>
                                  </p:childTnLst>
                                </p:cTn>
                              </p:par>
                              <p:par>
                                <p:cTn id="10" presetID="14" presetClass="entr" presetSubtype="10" fill="hold" grpId="0" nodeType="withEffect">
                                  <p:stCondLst>
                                    <p:cond delay="200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par>
                                <p:cTn id="13" presetID="14" presetClass="entr" presetSubtype="10" fill="hold" grpId="0" nodeType="withEffect">
                                  <p:stCondLst>
                                    <p:cond delay="200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par>
                                <p:cTn id="16" presetID="14" presetClass="entr" presetSubtype="10" fill="hold" grpId="0" nodeType="withEffect">
                                  <p:stCondLst>
                                    <p:cond delay="200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8" dur="500"/>
                                        <p:tgtEl>
                                          <p:spTgt spid="3">
                                            <p:txEl>
                                              <p:pRg st="2" end="2"/>
                                            </p:txEl>
                                          </p:spTgt>
                                        </p:tgtEl>
                                      </p:cBhvr>
                                    </p:animEffect>
                                  </p:childTnLst>
                                </p:cTn>
                              </p:par>
                              <p:par>
                                <p:cTn id="19" presetID="14" presetClass="entr" presetSubtype="10" fill="hold" grpId="0" nodeType="withEffect">
                                  <p:stCondLst>
                                    <p:cond delay="200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1" dur="500"/>
                                        <p:tgtEl>
                                          <p:spTgt spid="3">
                                            <p:txEl>
                                              <p:pRg st="3" end="3"/>
                                            </p:txEl>
                                          </p:spTgt>
                                        </p:tgtEl>
                                      </p:cBhvr>
                                    </p:animEffect>
                                  </p:childTnLst>
                                </p:cTn>
                              </p:par>
                              <p:par>
                                <p:cTn id="22" presetID="14" presetClass="entr" presetSubtype="10" fill="hold" grpId="0" nodeType="withEffect">
                                  <p:stCondLst>
                                    <p:cond delay="200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7"/>
                </p:tgtEl>
              </p:cMediaNode>
            </p:audio>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468" y="643467"/>
            <a:ext cx="3415612" cy="5571066"/>
          </a:xfrm>
        </p:spPr>
        <p:txBody>
          <a:bodyPr vert="horz" lIns="91440" tIns="45720" rIns="91440" bIns="45720" rtlCol="0">
            <a:normAutofit/>
          </a:bodyPr>
          <a:lstStyle/>
          <a:p>
            <a:pPr algn="ctr"/>
            <a:r>
              <a:rPr lang="en-US" spc="200" dirty="0">
                <a:solidFill>
                  <a:srgbClr val="FFFFFF"/>
                </a:solidFill>
              </a:rPr>
              <a:t>Causes of neglect</a:t>
            </a:r>
          </a:p>
        </p:txBody>
      </p:sp>
      <p:graphicFrame>
        <p:nvGraphicFramePr>
          <p:cNvPr id="25" name="Content Placeholder 2">
            <a:extLst>
              <a:ext uri="{FF2B5EF4-FFF2-40B4-BE49-F238E27FC236}">
                <a16:creationId xmlns:a16="http://schemas.microsoft.com/office/drawing/2014/main" id="{EA339330-F2BA-4B2D-8968-1CACF00E7F1D}"/>
              </a:ext>
            </a:extLst>
          </p:cNvPr>
          <p:cNvGraphicFramePr>
            <a:graphicFrameLocks noGrp="1"/>
          </p:cNvGraphicFramePr>
          <p:nvPr>
            <p:ph idx="1"/>
            <p:extLst>
              <p:ext uri="{D42A27DB-BD31-4B8C-83A1-F6EECF244321}">
                <p14:modId xmlns:p14="http://schemas.microsoft.com/office/powerpoint/2010/main" val="2930823984"/>
              </p:ext>
            </p:extLst>
          </p:nvPr>
        </p:nvGraphicFramePr>
        <p:xfrm>
          <a:off x="4648199" y="178420"/>
          <a:ext cx="7543801" cy="66795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Slide 10" descr="Slide 10">
            <a:hlinkClick r:id="" action="ppaction://media"/>
            <a:extLst>
              <a:ext uri="{FF2B5EF4-FFF2-40B4-BE49-F238E27FC236}">
                <a16:creationId xmlns:a16="http://schemas.microsoft.com/office/drawing/2014/main" id="{2B8CB27C-A156-6D4A-9ACE-61B68A54A5B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67268" y="178420"/>
            <a:ext cx="812800" cy="812800"/>
          </a:xfrm>
          <a:prstGeom prst="rect">
            <a:avLst/>
          </a:prstGeom>
        </p:spPr>
      </p:pic>
    </p:spTree>
    <p:extLst>
      <p:ext uri="{BB962C8B-B14F-4D97-AF65-F5344CB8AC3E}">
        <p14:creationId xmlns:p14="http://schemas.microsoft.com/office/powerpoint/2010/main" val="266626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par>
                                <p:cTn id="8" presetID="1" presetClass="mediacall" presetSubtype="0" fill="hold" nodeType="withEffect">
                                  <p:stCondLst>
                                    <p:cond delay="0"/>
                                  </p:stCondLst>
                                  <p:childTnLst>
                                    <p:cmd type="call" cmd="playFrom(0.0)">
                                      <p:cBhvr>
                                        <p:cTn id="9" dur="602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6"/>
                </p:tgtEl>
              </p:cMediaNode>
            </p:audio>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468" y="643467"/>
            <a:ext cx="3415612" cy="5571066"/>
          </a:xfrm>
        </p:spPr>
        <p:txBody>
          <a:bodyPr>
            <a:normAutofit/>
          </a:bodyPr>
          <a:lstStyle/>
          <a:p>
            <a:r>
              <a:rPr lang="en-US" dirty="0">
                <a:solidFill>
                  <a:srgbClr val="FFFFFF"/>
                </a:solidFill>
              </a:rPr>
              <a:t>Consequences of child abuse and neglect</a:t>
            </a:r>
          </a:p>
        </p:txBody>
      </p:sp>
      <p:graphicFrame>
        <p:nvGraphicFramePr>
          <p:cNvPr id="13" name="Content Placeholder 2">
            <a:extLst>
              <a:ext uri="{FF2B5EF4-FFF2-40B4-BE49-F238E27FC236}">
                <a16:creationId xmlns:a16="http://schemas.microsoft.com/office/drawing/2014/main" id="{BC2A37F0-0BB3-465C-881D-6B5262BE9386}"/>
              </a:ext>
            </a:extLst>
          </p:cNvPr>
          <p:cNvGraphicFramePr>
            <a:graphicFrameLocks noGrp="1"/>
          </p:cNvGraphicFramePr>
          <p:nvPr>
            <p:ph idx="1"/>
            <p:extLst>
              <p:ext uri="{D42A27DB-BD31-4B8C-83A1-F6EECF244321}">
                <p14:modId xmlns:p14="http://schemas.microsoft.com/office/powerpoint/2010/main" val="833950122"/>
              </p:ext>
            </p:extLst>
          </p:nvPr>
        </p:nvGraphicFramePr>
        <p:xfrm>
          <a:off x="4648199" y="0"/>
          <a:ext cx="7543801" cy="6858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Slide 11" descr="Slide 11">
            <a:hlinkClick r:id="" action="ppaction://media"/>
            <a:extLst>
              <a:ext uri="{FF2B5EF4-FFF2-40B4-BE49-F238E27FC236}">
                <a16:creationId xmlns:a16="http://schemas.microsoft.com/office/drawing/2014/main" id="{4003A5E3-F877-B54A-B91C-F871005CDF8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37068" y="101600"/>
            <a:ext cx="812800" cy="812800"/>
          </a:xfrm>
          <a:prstGeom prst="rect">
            <a:avLst/>
          </a:prstGeom>
        </p:spPr>
      </p:pic>
    </p:spTree>
    <p:extLst>
      <p:ext uri="{BB962C8B-B14F-4D97-AF65-F5344CB8AC3E}">
        <p14:creationId xmlns:p14="http://schemas.microsoft.com/office/powerpoint/2010/main" val="114209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1" presetClass="mediacall" presetSubtype="0" fill="hold" nodeType="withEffect">
                                  <p:stCondLst>
                                    <p:cond delay="0"/>
                                  </p:stCondLst>
                                  <p:childTnLst>
                                    <p:cmd type="call" cmd="playFrom(0.0)">
                                      <p:cBhvr>
                                        <p:cTn id="9" dur="10158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09556B-EAE9-4435-B409-0519F2CBD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7"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2276D1-2187-5649-841F-B3BF1121D82B}"/>
              </a:ext>
            </a:extLst>
          </p:cNvPr>
          <p:cNvSpPr>
            <a:spLocks noGrp="1"/>
          </p:cNvSpPr>
          <p:nvPr>
            <p:ph type="title"/>
          </p:nvPr>
        </p:nvSpPr>
        <p:spPr>
          <a:xfrm>
            <a:off x="1024128" y="585216"/>
            <a:ext cx="6007027" cy="1499616"/>
          </a:xfrm>
        </p:spPr>
        <p:txBody>
          <a:bodyPr>
            <a:normAutofit/>
          </a:bodyPr>
          <a:lstStyle/>
          <a:p>
            <a:r>
              <a:rPr lang="en-US" dirty="0">
                <a:solidFill>
                  <a:srgbClr val="FFFFFF"/>
                </a:solidFill>
              </a:rPr>
              <a:t>Race and ethnicity</a:t>
            </a:r>
          </a:p>
        </p:txBody>
      </p:sp>
      <p:cxnSp>
        <p:nvCxnSpPr>
          <p:cNvPr id="12" name="Straight Connector 11">
            <a:extLst>
              <a:ext uri="{FF2B5EF4-FFF2-40B4-BE49-F238E27FC236}">
                <a16:creationId xmlns:a16="http://schemas.microsoft.com/office/drawing/2014/main" id="{5814CCBE-423E-41B2-A9F3-82679F490E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4B46BA3-09B3-4A40-8251-B27099801366}"/>
              </a:ext>
            </a:extLst>
          </p:cNvPr>
          <p:cNvSpPr>
            <a:spLocks noGrp="1"/>
          </p:cNvSpPr>
          <p:nvPr>
            <p:ph idx="1"/>
          </p:nvPr>
        </p:nvSpPr>
        <p:spPr>
          <a:xfrm>
            <a:off x="0" y="1943100"/>
            <a:ext cx="7552259" cy="4914900"/>
          </a:xfrm>
        </p:spPr>
        <p:txBody>
          <a:bodyPr>
            <a:normAutofit fontScale="47500" lnSpcReduction="20000"/>
          </a:bodyPr>
          <a:lstStyle/>
          <a:p>
            <a:r>
              <a:rPr lang="en-US" sz="5800" dirty="0">
                <a:solidFill>
                  <a:srgbClr val="FFFFFF"/>
                </a:solidFill>
              </a:rPr>
              <a:t>Highest rates of victimization:</a:t>
            </a:r>
          </a:p>
          <a:p>
            <a:r>
              <a:rPr lang="en-US" sz="5800" dirty="0">
                <a:solidFill>
                  <a:srgbClr val="FFFFFF"/>
                </a:solidFill>
              </a:rPr>
              <a:t>-American Indian</a:t>
            </a:r>
          </a:p>
          <a:p>
            <a:r>
              <a:rPr lang="en-US" sz="5800" dirty="0">
                <a:solidFill>
                  <a:srgbClr val="FFFFFF"/>
                </a:solidFill>
              </a:rPr>
              <a:t>-African American</a:t>
            </a:r>
          </a:p>
          <a:p>
            <a:r>
              <a:rPr lang="en-US" sz="5800" dirty="0">
                <a:solidFill>
                  <a:srgbClr val="FFFFFF"/>
                </a:solidFill>
              </a:rPr>
              <a:t>-Interracial</a:t>
            </a:r>
          </a:p>
          <a:p>
            <a:r>
              <a:rPr lang="en-US" sz="5800" dirty="0">
                <a:solidFill>
                  <a:srgbClr val="FFFFFF"/>
                </a:solidFill>
              </a:rPr>
              <a:t>-Pacific Islander</a:t>
            </a:r>
          </a:p>
          <a:p>
            <a:r>
              <a:rPr lang="en-US" sz="5800" dirty="0">
                <a:solidFill>
                  <a:srgbClr val="FFFFFF"/>
                </a:solidFill>
              </a:rPr>
              <a:t>-White</a:t>
            </a:r>
          </a:p>
          <a:p>
            <a:r>
              <a:rPr lang="en-US" sz="5800" dirty="0">
                <a:solidFill>
                  <a:srgbClr val="FFFFFF"/>
                </a:solidFill>
              </a:rPr>
              <a:t>-Hispanic</a:t>
            </a:r>
          </a:p>
          <a:p>
            <a:r>
              <a:rPr lang="en-US" sz="5800" dirty="0">
                <a:solidFill>
                  <a:srgbClr val="FFFFFF"/>
                </a:solidFill>
              </a:rPr>
              <a:t>-Asian</a:t>
            </a:r>
          </a:p>
          <a:p>
            <a:endParaRPr lang="en-US" dirty="0">
              <a:solidFill>
                <a:srgbClr val="FFFFFF"/>
              </a:solidFill>
            </a:endParaRPr>
          </a:p>
          <a:p>
            <a:r>
              <a:rPr lang="en-US" sz="2900" dirty="0">
                <a:solidFill>
                  <a:srgbClr val="FFFFFF"/>
                </a:solidFill>
              </a:rPr>
              <a:t>Photo Cred: </a:t>
            </a:r>
            <a:r>
              <a:rPr lang="en-US" sz="2900" dirty="0">
                <a:solidFill>
                  <a:schemeClr val="bg1"/>
                </a:solidFill>
              </a:rPr>
              <a:t>https://www.military.com/daily-news/2015/09/03/pentagon-stats-rising-rates-us-military-child-abuse-neglect.html</a:t>
            </a:r>
          </a:p>
          <a:p>
            <a:endParaRPr lang="en-US" dirty="0">
              <a:solidFill>
                <a:srgbClr val="FFFFFF"/>
              </a:solidFill>
            </a:endParaRPr>
          </a:p>
        </p:txBody>
      </p:sp>
      <p:pic>
        <p:nvPicPr>
          <p:cNvPr id="5" name="Picture 4" descr="A picture containing person, indoor, photo, man&#10;&#10;Description automatically generated">
            <a:extLst>
              <a:ext uri="{FF2B5EF4-FFF2-40B4-BE49-F238E27FC236}">
                <a16:creationId xmlns:a16="http://schemas.microsoft.com/office/drawing/2014/main" id="{11393989-8D7B-344F-8323-6066511988AC}"/>
              </a:ext>
            </a:extLst>
          </p:cNvPr>
          <p:cNvPicPr>
            <a:picLocks noChangeAspect="1"/>
          </p:cNvPicPr>
          <p:nvPr/>
        </p:nvPicPr>
        <p:blipFill rotWithShape="1">
          <a:blip r:embed="rId3"/>
          <a:srcRect l="36171" r="18669" b="-1"/>
          <a:stretch/>
        </p:blipFill>
        <p:spPr>
          <a:xfrm>
            <a:off x="7552266" y="10"/>
            <a:ext cx="4639734" cy="6857990"/>
          </a:xfrm>
          <a:prstGeom prst="rect">
            <a:avLst/>
          </a:prstGeom>
        </p:spPr>
      </p:pic>
    </p:spTree>
    <p:extLst>
      <p:ext uri="{BB962C8B-B14F-4D97-AF65-F5344CB8AC3E}">
        <p14:creationId xmlns:p14="http://schemas.microsoft.com/office/powerpoint/2010/main" val="350875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500"/>
                                        <p:tgtEl>
                                          <p:spTgt spid="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fade">
                                      <p:cBhvr>
                                        <p:cTn id="54"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3017181"/>
            <a:ext cx="4429840" cy="1262211"/>
          </a:xfrm>
        </p:spPr>
        <p:txBody>
          <a:bodyPr>
            <a:normAutofit/>
          </a:bodyPr>
          <a:lstStyle/>
          <a:p>
            <a:pPr algn="r"/>
            <a:r>
              <a:rPr lang="en-US" sz="8000" dirty="0">
                <a:solidFill>
                  <a:srgbClr val="FFFFFF"/>
                </a:solidFill>
              </a:rPr>
              <a:t>Statistics</a:t>
            </a:r>
          </a:p>
        </p:txBody>
      </p:sp>
      <p:sp>
        <p:nvSpPr>
          <p:cNvPr id="3" name="Content Placeholder 2"/>
          <p:cNvSpPr>
            <a:spLocks noGrp="1"/>
          </p:cNvSpPr>
          <p:nvPr>
            <p:ph idx="1"/>
          </p:nvPr>
        </p:nvSpPr>
        <p:spPr>
          <a:xfrm>
            <a:off x="4654297" y="5102350"/>
            <a:ext cx="7537703" cy="1755650"/>
          </a:xfrm>
        </p:spPr>
        <p:txBody>
          <a:bodyPr anchor="ctr">
            <a:noAutofit/>
          </a:bodyPr>
          <a:lstStyle/>
          <a:p>
            <a:r>
              <a:rPr lang="en-US" sz="2400" dirty="0"/>
              <a:t>Table 1.1 Child abuse rate in the U.S. in 2018, race/ethnicity of the victim.</a:t>
            </a:r>
          </a:p>
          <a:p>
            <a:endParaRPr lang="en-US" sz="1400" dirty="0"/>
          </a:p>
          <a:p>
            <a:r>
              <a:rPr lang="en-US" sz="2000" dirty="0"/>
              <a:t>Photo Cred: https://www.statista.com/statistics/254857/child-abuse-rate-in-the-us-by-race-ethnicity/</a:t>
            </a:r>
            <a:endParaRPr sz="2000" dirty="0"/>
          </a:p>
        </p:txBody>
      </p:sp>
      <p:pic>
        <p:nvPicPr>
          <p:cNvPr id="5" name="Picture 4" descr="A screenshot of a cell phone&#10;&#10;Description automatically generated">
            <a:extLst>
              <a:ext uri="{FF2B5EF4-FFF2-40B4-BE49-F238E27FC236}">
                <a16:creationId xmlns:a16="http://schemas.microsoft.com/office/drawing/2014/main" id="{140517C2-3A27-3048-85D0-B49B0E6B6CA2}"/>
              </a:ext>
            </a:extLst>
          </p:cNvPr>
          <p:cNvPicPr>
            <a:picLocks noChangeAspect="1"/>
          </p:cNvPicPr>
          <p:nvPr/>
        </p:nvPicPr>
        <p:blipFill>
          <a:blip r:embed="rId5"/>
          <a:stretch>
            <a:fillRect/>
          </a:stretch>
        </p:blipFill>
        <p:spPr>
          <a:xfrm>
            <a:off x="4654296" y="-1"/>
            <a:ext cx="7537704" cy="5102351"/>
          </a:xfrm>
          <a:prstGeom prst="rect">
            <a:avLst/>
          </a:prstGeom>
        </p:spPr>
      </p:pic>
      <p:pic>
        <p:nvPicPr>
          <p:cNvPr id="4" name="Slide 13" descr="Slide 13">
            <a:hlinkClick r:id="" action="ppaction://media"/>
            <a:extLst>
              <a:ext uri="{FF2B5EF4-FFF2-40B4-BE49-F238E27FC236}">
                <a16:creationId xmlns:a16="http://schemas.microsoft.com/office/drawing/2014/main" id="{715352B9-32C4-C647-B23C-5986FD3E7C8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7000" y="0"/>
            <a:ext cx="812800" cy="812800"/>
          </a:xfrm>
          <a:prstGeom prst="rect">
            <a:avLst/>
          </a:prstGeom>
        </p:spPr>
      </p:pic>
    </p:spTree>
    <p:extLst>
      <p:ext uri="{BB962C8B-B14F-4D97-AF65-F5344CB8AC3E}">
        <p14:creationId xmlns:p14="http://schemas.microsoft.com/office/powerpoint/2010/main" val="196254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0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0" name="Straight Connector 19">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42DD0C21-8FEE-4C18-8789-CC8ABE206F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4B51757-7607-4CEA-A0EE-3C5BDC2C1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8"/>
            <a:ext cx="12188952" cy="2285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28804" y="5742610"/>
            <a:ext cx="11525250" cy="1463040"/>
          </a:xfrm>
        </p:spPr>
        <p:txBody>
          <a:bodyPr vert="horz" lIns="91440" tIns="45720" rIns="91440" bIns="45720" rtlCol="0" anchor="ctr">
            <a:normAutofit/>
          </a:bodyPr>
          <a:lstStyle/>
          <a:p>
            <a:pPr algn="r"/>
            <a:r>
              <a:rPr lang="en-US" kern="1200" cap="all" spc="200" baseline="0" dirty="0">
                <a:solidFill>
                  <a:srgbClr val="FFFFFF"/>
                </a:solidFill>
                <a:latin typeface="+mj-lt"/>
                <a:ea typeface="+mj-ea"/>
                <a:cs typeface="+mj-cs"/>
              </a:rPr>
              <a:t>Serious incident of child neglect</a:t>
            </a:r>
          </a:p>
        </p:txBody>
      </p:sp>
      <p:pic>
        <p:nvPicPr>
          <p:cNvPr id="3" name="Online Media 2" descr="The 4 Brothers Who Were Nearly Starved To Death By Their Parents | The Oprah Winfrey Show | OWN">
            <a:hlinkClick r:id="" action="ppaction://media"/>
            <a:extLst>
              <a:ext uri="{FF2B5EF4-FFF2-40B4-BE49-F238E27FC236}">
                <a16:creationId xmlns:a16="http://schemas.microsoft.com/office/drawing/2014/main" id="{CEA9B8AA-002B-8B41-936F-C75613425179}"/>
              </a:ext>
            </a:extLst>
          </p:cNvPr>
          <p:cNvPicPr>
            <a:picLocks noRot="1" noChangeAspect="1"/>
          </p:cNvPicPr>
          <p:nvPr>
            <a:videoFile r:link="rId1"/>
          </p:nvPr>
        </p:nvPicPr>
        <p:blipFill>
          <a:blip r:embed="rId6"/>
          <a:stretch>
            <a:fillRect/>
          </a:stretch>
        </p:blipFill>
        <p:spPr>
          <a:xfrm>
            <a:off x="-3047" y="0"/>
            <a:ext cx="12188952" cy="6134612"/>
          </a:xfrm>
          <a:prstGeom prst="rect">
            <a:avLst/>
          </a:prstGeom>
        </p:spPr>
      </p:pic>
      <p:cxnSp>
        <p:nvCxnSpPr>
          <p:cNvPr id="26" name="Straight Connector 25">
            <a:extLst>
              <a:ext uri="{FF2B5EF4-FFF2-40B4-BE49-F238E27FC236}">
                <a16:creationId xmlns:a16="http://schemas.microsoft.com/office/drawing/2014/main" id="{FEF39256-F095-41C8-8707-6C1A665E8F2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406507" y="5220212"/>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4" name="Slide 14" descr="Slide 14">
            <a:hlinkClick r:id="" action="ppaction://media"/>
            <a:extLst>
              <a:ext uri="{FF2B5EF4-FFF2-40B4-BE49-F238E27FC236}">
                <a16:creationId xmlns:a16="http://schemas.microsoft.com/office/drawing/2014/main" id="{4A0BA51D-1130-6A45-9028-B33B5AA9D8B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90500" y="114300"/>
            <a:ext cx="812800" cy="812800"/>
          </a:xfrm>
          <a:prstGeom prst="rect">
            <a:avLst/>
          </a:prstGeom>
        </p:spPr>
      </p:pic>
    </p:spTree>
    <p:extLst>
      <p:ext uri="{BB962C8B-B14F-4D97-AF65-F5344CB8AC3E}">
        <p14:creationId xmlns:p14="http://schemas.microsoft.com/office/powerpoint/2010/main" val="178417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par>
                                <p:cTn id="7" presetID="1" presetClass="mediacall" presetSubtype="0" fill="hold" nodeType="withEffect">
                                  <p:stCondLst>
                                    <p:cond delay="0"/>
                                  </p:stCondLst>
                                  <p:childTnLst>
                                    <p:cmd type="call" cmd="playFrom(0.0)">
                                      <p:cBhvr>
                                        <p:cTn id="8" dur="522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audio>
              <p:cMediaNode vol="80000">
                <p:cTn id="15"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0AAC386-A18D-4525-AD1B-4D227ED34C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129872" y="643467"/>
            <a:ext cx="3473009" cy="5571066"/>
          </a:xfrm>
        </p:spPr>
        <p:txBody>
          <a:bodyPr>
            <a:normAutofit/>
          </a:bodyPr>
          <a:lstStyle/>
          <a:p>
            <a:pPr algn="ctr"/>
            <a:r>
              <a:rPr lang="en-US" dirty="0"/>
              <a:t>Effectiveness of intervention programs</a:t>
            </a:r>
          </a:p>
        </p:txBody>
      </p:sp>
      <p:cxnSp>
        <p:nvCxnSpPr>
          <p:cNvPr id="20" name="Straight Connector 19">
            <a:extLst>
              <a:ext uri="{FF2B5EF4-FFF2-40B4-BE49-F238E27FC236}">
                <a16:creationId xmlns:a16="http://schemas.microsoft.com/office/drawing/2014/main" id="{C34C4AD0-FE94-4E84-ACA6-CC5BF1A118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853463" y="2514600"/>
            <a:ext cx="0" cy="1828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13" name="Content Placeholder 2">
            <a:extLst>
              <a:ext uri="{FF2B5EF4-FFF2-40B4-BE49-F238E27FC236}">
                <a16:creationId xmlns:a16="http://schemas.microsoft.com/office/drawing/2014/main" id="{4174B063-0660-422F-BB25-D63A69F1EC13}"/>
              </a:ext>
            </a:extLst>
          </p:cNvPr>
          <p:cNvGraphicFramePr>
            <a:graphicFrameLocks noGrp="1"/>
          </p:cNvGraphicFramePr>
          <p:nvPr>
            <p:ph idx="1"/>
            <p:extLst>
              <p:ext uri="{D42A27DB-BD31-4B8C-83A1-F6EECF244321}">
                <p14:modId xmlns:p14="http://schemas.microsoft.com/office/powerpoint/2010/main" val="627919693"/>
              </p:ext>
            </p:extLst>
          </p:nvPr>
        </p:nvGraphicFramePr>
        <p:xfrm>
          <a:off x="942975" y="933450"/>
          <a:ext cx="6596063" cy="49418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Slide 15" descr="Slide 15">
            <a:hlinkClick r:id="" action="ppaction://media"/>
            <a:extLst>
              <a:ext uri="{FF2B5EF4-FFF2-40B4-BE49-F238E27FC236}">
                <a16:creationId xmlns:a16="http://schemas.microsoft.com/office/drawing/2014/main" id="{44DFF03D-116D-594D-BC9B-923DF732D24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52141" y="169862"/>
            <a:ext cx="812800" cy="812800"/>
          </a:xfrm>
          <a:prstGeom prst="rect">
            <a:avLst/>
          </a:prstGeom>
        </p:spPr>
      </p:pic>
    </p:spTree>
    <p:extLst>
      <p:ext uri="{BB962C8B-B14F-4D97-AF65-F5344CB8AC3E}">
        <p14:creationId xmlns:p14="http://schemas.microsoft.com/office/powerpoint/2010/main" val="21444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1" presetClass="mediacall" presetSubtype="0" fill="hold" nodeType="withEffect">
                                  <p:stCondLst>
                                    <p:cond delay="0"/>
                                  </p:stCondLst>
                                  <p:childTnLst>
                                    <p:cmd type="call" cmd="playFrom(0.0)">
                                      <p:cBhvr>
                                        <p:cTn id="10" dur="581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43280A9-E265-46D1-8575-622906D20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6">
            <a:extLst>
              <a:ext uri="{FF2B5EF4-FFF2-40B4-BE49-F238E27FC236}">
                <a16:creationId xmlns:a16="http://schemas.microsoft.com/office/drawing/2014/main" id="{4DE20B70-4750-4280-B3AC-512C05EEF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396" y="1276539"/>
            <a:ext cx="5570417" cy="4304276"/>
          </a:xfrm>
          <a:custGeom>
            <a:avLst/>
            <a:gdLst>
              <a:gd name="connsiteX0" fmla="*/ 4985599 w 5593163"/>
              <a:gd name="connsiteY0" fmla="*/ 636203 h 4305008"/>
              <a:gd name="connsiteX1" fmla="*/ 5528908 w 5593163"/>
              <a:gd name="connsiteY1" fmla="*/ 1181049 h 4305008"/>
              <a:gd name="connsiteX2" fmla="*/ 4985599 w 5593163"/>
              <a:gd name="connsiteY2" fmla="*/ 636203 h 4305008"/>
              <a:gd name="connsiteX3" fmla="*/ 4985599 w 5593163"/>
              <a:gd name="connsiteY3" fmla="*/ 2333028 h 4305008"/>
              <a:gd name="connsiteX4" fmla="*/ 5528908 w 5593163"/>
              <a:gd name="connsiteY4" fmla="*/ 2877874 h 4305008"/>
              <a:gd name="connsiteX5" fmla="*/ 4985599 w 5593163"/>
              <a:gd name="connsiteY5" fmla="*/ 2333028 h 4305008"/>
              <a:gd name="connsiteX6" fmla="*/ 4985597 w 5593163"/>
              <a:gd name="connsiteY6" fmla="*/ 2034258 h 4305008"/>
              <a:gd name="connsiteX7" fmla="*/ 5528906 w 5593163"/>
              <a:gd name="connsiteY7" fmla="*/ 1493690 h 4305008"/>
              <a:gd name="connsiteX8" fmla="*/ 4985597 w 5593163"/>
              <a:gd name="connsiteY8" fmla="*/ 2034258 h 4305008"/>
              <a:gd name="connsiteX9" fmla="*/ 4985597 w 5593163"/>
              <a:gd name="connsiteY9" fmla="*/ 3731083 h 4305008"/>
              <a:gd name="connsiteX10" fmla="*/ 5528906 w 5593163"/>
              <a:gd name="connsiteY10" fmla="*/ 3190516 h 4305008"/>
              <a:gd name="connsiteX11" fmla="*/ 4985597 w 5593163"/>
              <a:gd name="connsiteY11" fmla="*/ 3731083 h 4305008"/>
              <a:gd name="connsiteX12" fmla="*/ 4842232 w 5593163"/>
              <a:gd name="connsiteY12" fmla="*/ 503273 h 4305008"/>
              <a:gd name="connsiteX13" fmla="*/ 4842826 w 5593163"/>
              <a:gd name="connsiteY13" fmla="*/ 491833 h 4305008"/>
              <a:gd name="connsiteX14" fmla="*/ 4843324 w 5593163"/>
              <a:gd name="connsiteY14" fmla="*/ 491866 h 4305008"/>
              <a:gd name="connsiteX15" fmla="*/ 4843350 w 5593163"/>
              <a:gd name="connsiteY15" fmla="*/ 491372 h 4305008"/>
              <a:gd name="connsiteX16" fmla="*/ 4860437 w 5593163"/>
              <a:gd name="connsiteY16" fmla="*/ 492995 h 4305008"/>
              <a:gd name="connsiteX17" fmla="*/ 4955899 w 5593163"/>
              <a:gd name="connsiteY17" fmla="*/ 502060 h 4305008"/>
              <a:gd name="connsiteX18" fmla="*/ 4972112 w 5593163"/>
              <a:gd name="connsiteY18" fmla="*/ 503599 h 4305008"/>
              <a:gd name="connsiteX19" fmla="*/ 4972229 w 5593163"/>
              <a:gd name="connsiteY19" fmla="*/ 504747 h 4305008"/>
              <a:gd name="connsiteX20" fmla="*/ 5583809 w 5593163"/>
              <a:gd name="connsiteY20" fmla="*/ 948988 h 4305008"/>
              <a:gd name="connsiteX21" fmla="*/ 5593163 w 5593163"/>
              <a:gd name="connsiteY21" fmla="*/ 971822 h 4305008"/>
              <a:gd name="connsiteX22" fmla="*/ 5593163 w 5593163"/>
              <a:gd name="connsiteY22" fmla="*/ 1318474 h 4305008"/>
              <a:gd name="connsiteX23" fmla="*/ 5558612 w 5593163"/>
              <a:gd name="connsiteY23" fmla="*/ 1315193 h 4305008"/>
              <a:gd name="connsiteX24" fmla="*/ 5542395 w 5593163"/>
              <a:gd name="connsiteY24" fmla="*/ 1313653 h 4305008"/>
              <a:gd name="connsiteX25" fmla="*/ 5542279 w 5593163"/>
              <a:gd name="connsiteY25" fmla="*/ 1312505 h 4305008"/>
              <a:gd name="connsiteX26" fmla="*/ 4852114 w 5593163"/>
              <a:gd name="connsiteY26" fmla="*/ 619464 h 4305008"/>
              <a:gd name="connsiteX27" fmla="*/ 4851608 w 5593163"/>
              <a:gd name="connsiteY27" fmla="*/ 619401 h 4305008"/>
              <a:gd name="connsiteX28" fmla="*/ 4851070 w 5593163"/>
              <a:gd name="connsiteY28" fmla="*/ 612725 h 4305008"/>
              <a:gd name="connsiteX29" fmla="*/ 4843603 w 5593163"/>
              <a:gd name="connsiteY29" fmla="*/ 520249 h 4305008"/>
              <a:gd name="connsiteX30" fmla="*/ 4842232 w 5593163"/>
              <a:gd name="connsiteY30" fmla="*/ 503273 h 4305008"/>
              <a:gd name="connsiteX31" fmla="*/ 4842232 w 5593163"/>
              <a:gd name="connsiteY31" fmla="*/ 2200098 h 4305008"/>
              <a:gd name="connsiteX32" fmla="*/ 4842826 w 5593163"/>
              <a:gd name="connsiteY32" fmla="*/ 2188658 h 4305008"/>
              <a:gd name="connsiteX33" fmla="*/ 4843324 w 5593163"/>
              <a:gd name="connsiteY33" fmla="*/ 2188691 h 4305008"/>
              <a:gd name="connsiteX34" fmla="*/ 4843350 w 5593163"/>
              <a:gd name="connsiteY34" fmla="*/ 2188197 h 4305008"/>
              <a:gd name="connsiteX35" fmla="*/ 4860437 w 5593163"/>
              <a:gd name="connsiteY35" fmla="*/ 2189820 h 4305008"/>
              <a:gd name="connsiteX36" fmla="*/ 4955899 w 5593163"/>
              <a:gd name="connsiteY36" fmla="*/ 2198885 h 4305008"/>
              <a:gd name="connsiteX37" fmla="*/ 4972112 w 5593163"/>
              <a:gd name="connsiteY37" fmla="*/ 2200424 h 4305008"/>
              <a:gd name="connsiteX38" fmla="*/ 4972229 w 5593163"/>
              <a:gd name="connsiteY38" fmla="*/ 2201572 h 4305008"/>
              <a:gd name="connsiteX39" fmla="*/ 5583809 w 5593163"/>
              <a:gd name="connsiteY39" fmla="*/ 2645813 h 4305008"/>
              <a:gd name="connsiteX40" fmla="*/ 5593163 w 5593163"/>
              <a:gd name="connsiteY40" fmla="*/ 2668647 h 4305008"/>
              <a:gd name="connsiteX41" fmla="*/ 5593163 w 5593163"/>
              <a:gd name="connsiteY41" fmla="*/ 3015299 h 4305008"/>
              <a:gd name="connsiteX42" fmla="*/ 5558612 w 5593163"/>
              <a:gd name="connsiteY42" fmla="*/ 3012018 h 4305008"/>
              <a:gd name="connsiteX43" fmla="*/ 5542395 w 5593163"/>
              <a:gd name="connsiteY43" fmla="*/ 3010478 h 4305008"/>
              <a:gd name="connsiteX44" fmla="*/ 5542279 w 5593163"/>
              <a:gd name="connsiteY44" fmla="*/ 3009330 h 4305008"/>
              <a:gd name="connsiteX45" fmla="*/ 4852114 w 5593163"/>
              <a:gd name="connsiteY45" fmla="*/ 2316289 h 4305008"/>
              <a:gd name="connsiteX46" fmla="*/ 4851608 w 5593163"/>
              <a:gd name="connsiteY46" fmla="*/ 2316226 h 4305008"/>
              <a:gd name="connsiteX47" fmla="*/ 4851070 w 5593163"/>
              <a:gd name="connsiteY47" fmla="*/ 2309550 h 4305008"/>
              <a:gd name="connsiteX48" fmla="*/ 4843603 w 5593163"/>
              <a:gd name="connsiteY48" fmla="*/ 2217074 h 4305008"/>
              <a:gd name="connsiteX49" fmla="*/ 4842232 w 5593163"/>
              <a:gd name="connsiteY49" fmla="*/ 2200098 h 4305008"/>
              <a:gd name="connsiteX50" fmla="*/ 4842232 w 5593163"/>
              <a:gd name="connsiteY50" fmla="*/ 3896923 h 4305008"/>
              <a:gd name="connsiteX51" fmla="*/ 4842826 w 5593163"/>
              <a:gd name="connsiteY51" fmla="*/ 3885483 h 4305008"/>
              <a:gd name="connsiteX52" fmla="*/ 4843324 w 5593163"/>
              <a:gd name="connsiteY52" fmla="*/ 3885516 h 4305008"/>
              <a:gd name="connsiteX53" fmla="*/ 4843350 w 5593163"/>
              <a:gd name="connsiteY53" fmla="*/ 3885022 h 4305008"/>
              <a:gd name="connsiteX54" fmla="*/ 4860437 w 5593163"/>
              <a:gd name="connsiteY54" fmla="*/ 3886645 h 4305008"/>
              <a:gd name="connsiteX55" fmla="*/ 4955899 w 5593163"/>
              <a:gd name="connsiteY55" fmla="*/ 3895710 h 4305008"/>
              <a:gd name="connsiteX56" fmla="*/ 4972112 w 5593163"/>
              <a:gd name="connsiteY56" fmla="*/ 3897249 h 4305008"/>
              <a:gd name="connsiteX57" fmla="*/ 4972229 w 5593163"/>
              <a:gd name="connsiteY57" fmla="*/ 3898397 h 4305008"/>
              <a:gd name="connsiteX58" fmla="*/ 5532481 w 5593163"/>
              <a:gd name="connsiteY58" fmla="*/ 4255797 h 4305008"/>
              <a:gd name="connsiteX59" fmla="*/ 5560926 w 5593163"/>
              <a:gd name="connsiteY59" fmla="*/ 4305008 h 4305008"/>
              <a:gd name="connsiteX60" fmla="*/ 5409877 w 5593163"/>
              <a:gd name="connsiteY60" fmla="*/ 4305008 h 4305008"/>
              <a:gd name="connsiteX61" fmla="*/ 5357754 w 5593163"/>
              <a:gd name="connsiteY61" fmla="*/ 4241205 h 4305008"/>
              <a:gd name="connsiteX62" fmla="*/ 4985599 w 5593163"/>
              <a:gd name="connsiteY62" fmla="*/ 4029853 h 4305008"/>
              <a:gd name="connsiteX63" fmla="*/ 5084780 w 5593163"/>
              <a:gd name="connsiteY63" fmla="*/ 4271827 h 4305008"/>
              <a:gd name="connsiteX64" fmla="*/ 5111462 w 5593163"/>
              <a:gd name="connsiteY64" fmla="*/ 4305008 h 4305008"/>
              <a:gd name="connsiteX65" fmla="*/ 4957353 w 5593163"/>
              <a:gd name="connsiteY65" fmla="*/ 4305008 h 4305008"/>
              <a:gd name="connsiteX66" fmla="*/ 4927231 w 5593163"/>
              <a:gd name="connsiteY66" fmla="*/ 4254710 h 4305008"/>
              <a:gd name="connsiteX67" fmla="*/ 4852114 w 5593163"/>
              <a:gd name="connsiteY67" fmla="*/ 4013114 h 4305008"/>
              <a:gd name="connsiteX68" fmla="*/ 4851608 w 5593163"/>
              <a:gd name="connsiteY68" fmla="*/ 4013051 h 4305008"/>
              <a:gd name="connsiteX69" fmla="*/ 4851070 w 5593163"/>
              <a:gd name="connsiteY69" fmla="*/ 4006375 h 4305008"/>
              <a:gd name="connsiteX70" fmla="*/ 4843603 w 5593163"/>
              <a:gd name="connsiteY70" fmla="*/ 3913899 h 4305008"/>
              <a:gd name="connsiteX71" fmla="*/ 4842232 w 5593163"/>
              <a:gd name="connsiteY71" fmla="*/ 3896923 h 4305008"/>
              <a:gd name="connsiteX72" fmla="*/ 4842230 w 5593163"/>
              <a:gd name="connsiteY72" fmla="*/ 469318 h 4305008"/>
              <a:gd name="connsiteX73" fmla="*/ 4843601 w 5593163"/>
              <a:gd name="connsiteY73" fmla="*/ 452471 h 4305008"/>
              <a:gd name="connsiteX74" fmla="*/ 4851065 w 5593163"/>
              <a:gd name="connsiteY74" fmla="*/ 360740 h 4305008"/>
              <a:gd name="connsiteX75" fmla="*/ 4851605 w 5593163"/>
              <a:gd name="connsiteY75" fmla="*/ 354103 h 4305008"/>
              <a:gd name="connsiteX76" fmla="*/ 4852110 w 5593163"/>
              <a:gd name="connsiteY76" fmla="*/ 354040 h 4305008"/>
              <a:gd name="connsiteX77" fmla="*/ 4936323 w 5593163"/>
              <a:gd name="connsiteY77" fmla="*/ 96778 h 4305008"/>
              <a:gd name="connsiteX78" fmla="*/ 4998957 w 5593163"/>
              <a:gd name="connsiteY78" fmla="*/ 0 h 4305008"/>
              <a:gd name="connsiteX79" fmla="*/ 5167333 w 5593163"/>
              <a:gd name="connsiteY79" fmla="*/ 0 h 4305008"/>
              <a:gd name="connsiteX80" fmla="*/ 5099105 w 5593163"/>
              <a:gd name="connsiteY80" fmla="*/ 76659 h 4305008"/>
              <a:gd name="connsiteX81" fmla="*/ 4985597 w 5593163"/>
              <a:gd name="connsiteY81" fmla="*/ 337433 h 4305008"/>
              <a:gd name="connsiteX82" fmla="*/ 5424571 w 5593163"/>
              <a:gd name="connsiteY82" fmla="*/ 44350 h 4305008"/>
              <a:gd name="connsiteX83" fmla="*/ 5446799 w 5593163"/>
              <a:gd name="connsiteY83" fmla="*/ 0 h 4305008"/>
              <a:gd name="connsiteX84" fmla="*/ 5593163 w 5593163"/>
              <a:gd name="connsiteY84" fmla="*/ 0 h 4305008"/>
              <a:gd name="connsiteX85" fmla="*/ 5593163 w 5593163"/>
              <a:gd name="connsiteY85" fmla="*/ 4197 h 4305008"/>
              <a:gd name="connsiteX86" fmla="*/ 5543598 w 5593163"/>
              <a:gd name="connsiteY86" fmla="*/ 95636 h 4305008"/>
              <a:gd name="connsiteX87" fmla="*/ 4972226 w 5593163"/>
              <a:gd name="connsiteY87" fmla="*/ 467856 h 4305008"/>
              <a:gd name="connsiteX88" fmla="*/ 4972110 w 5593163"/>
              <a:gd name="connsiteY88" fmla="*/ 468995 h 4305008"/>
              <a:gd name="connsiteX89" fmla="*/ 4955893 w 5593163"/>
              <a:gd name="connsiteY89" fmla="*/ 470523 h 4305008"/>
              <a:gd name="connsiteX90" fmla="*/ 4860466 w 5593163"/>
              <a:gd name="connsiteY90" fmla="*/ 479514 h 4305008"/>
              <a:gd name="connsiteX91" fmla="*/ 4843348 w 5593163"/>
              <a:gd name="connsiteY91" fmla="*/ 481127 h 4305008"/>
              <a:gd name="connsiteX92" fmla="*/ 4843322 w 5593163"/>
              <a:gd name="connsiteY92" fmla="*/ 480636 h 4305008"/>
              <a:gd name="connsiteX93" fmla="*/ 4842823 w 5593163"/>
              <a:gd name="connsiteY93" fmla="*/ 480669 h 4305008"/>
              <a:gd name="connsiteX94" fmla="*/ 4842230 w 5593163"/>
              <a:gd name="connsiteY94" fmla="*/ 469318 h 4305008"/>
              <a:gd name="connsiteX95" fmla="*/ 4842230 w 5593163"/>
              <a:gd name="connsiteY95" fmla="*/ 2166144 h 4305008"/>
              <a:gd name="connsiteX96" fmla="*/ 4843601 w 5593163"/>
              <a:gd name="connsiteY96" fmla="*/ 2149296 h 4305008"/>
              <a:gd name="connsiteX97" fmla="*/ 4851065 w 5593163"/>
              <a:gd name="connsiteY97" fmla="*/ 2057565 h 4305008"/>
              <a:gd name="connsiteX98" fmla="*/ 4851605 w 5593163"/>
              <a:gd name="connsiteY98" fmla="*/ 2050928 h 4305008"/>
              <a:gd name="connsiteX99" fmla="*/ 4852110 w 5593163"/>
              <a:gd name="connsiteY99" fmla="*/ 2050865 h 4305008"/>
              <a:gd name="connsiteX100" fmla="*/ 5542276 w 5593163"/>
              <a:gd name="connsiteY100" fmla="*/ 1363267 h 4305008"/>
              <a:gd name="connsiteX101" fmla="*/ 5542393 w 5593163"/>
              <a:gd name="connsiteY101" fmla="*/ 1362128 h 4305008"/>
              <a:gd name="connsiteX102" fmla="*/ 5558606 w 5593163"/>
              <a:gd name="connsiteY102" fmla="*/ 1360601 h 4305008"/>
              <a:gd name="connsiteX103" fmla="*/ 5593163 w 5593163"/>
              <a:gd name="connsiteY103" fmla="*/ 1357345 h 4305008"/>
              <a:gd name="connsiteX104" fmla="*/ 5593163 w 5593163"/>
              <a:gd name="connsiteY104" fmla="*/ 1701268 h 4305008"/>
              <a:gd name="connsiteX105" fmla="*/ 5583807 w 5593163"/>
              <a:gd name="connsiteY105" fmla="*/ 1723929 h 4305008"/>
              <a:gd name="connsiteX106" fmla="*/ 4972226 w 5593163"/>
              <a:gd name="connsiteY106" fmla="*/ 2164681 h 4305008"/>
              <a:gd name="connsiteX107" fmla="*/ 4972110 w 5593163"/>
              <a:gd name="connsiteY107" fmla="*/ 2165820 h 4305008"/>
              <a:gd name="connsiteX108" fmla="*/ 4955893 w 5593163"/>
              <a:gd name="connsiteY108" fmla="*/ 2167348 h 4305008"/>
              <a:gd name="connsiteX109" fmla="*/ 4860466 w 5593163"/>
              <a:gd name="connsiteY109" fmla="*/ 2176339 h 4305008"/>
              <a:gd name="connsiteX110" fmla="*/ 4843348 w 5593163"/>
              <a:gd name="connsiteY110" fmla="*/ 2177952 h 4305008"/>
              <a:gd name="connsiteX111" fmla="*/ 4843322 w 5593163"/>
              <a:gd name="connsiteY111" fmla="*/ 2177461 h 4305008"/>
              <a:gd name="connsiteX112" fmla="*/ 4842823 w 5593163"/>
              <a:gd name="connsiteY112" fmla="*/ 2177494 h 4305008"/>
              <a:gd name="connsiteX113" fmla="*/ 4842230 w 5593163"/>
              <a:gd name="connsiteY113" fmla="*/ 2166144 h 4305008"/>
              <a:gd name="connsiteX114" fmla="*/ 4842230 w 5593163"/>
              <a:gd name="connsiteY114" fmla="*/ 3862969 h 4305008"/>
              <a:gd name="connsiteX115" fmla="*/ 4843601 w 5593163"/>
              <a:gd name="connsiteY115" fmla="*/ 3846121 h 4305008"/>
              <a:gd name="connsiteX116" fmla="*/ 4851065 w 5593163"/>
              <a:gd name="connsiteY116" fmla="*/ 3754390 h 4305008"/>
              <a:gd name="connsiteX117" fmla="*/ 4851605 w 5593163"/>
              <a:gd name="connsiteY117" fmla="*/ 3747753 h 4305008"/>
              <a:gd name="connsiteX118" fmla="*/ 4852110 w 5593163"/>
              <a:gd name="connsiteY118" fmla="*/ 3747690 h 4305008"/>
              <a:gd name="connsiteX119" fmla="*/ 5542276 w 5593163"/>
              <a:gd name="connsiteY119" fmla="*/ 3060092 h 4305008"/>
              <a:gd name="connsiteX120" fmla="*/ 5542393 w 5593163"/>
              <a:gd name="connsiteY120" fmla="*/ 3058953 h 4305008"/>
              <a:gd name="connsiteX121" fmla="*/ 5558606 w 5593163"/>
              <a:gd name="connsiteY121" fmla="*/ 3057426 h 4305008"/>
              <a:gd name="connsiteX122" fmla="*/ 5593163 w 5593163"/>
              <a:gd name="connsiteY122" fmla="*/ 3054170 h 4305008"/>
              <a:gd name="connsiteX123" fmla="*/ 5593163 w 5593163"/>
              <a:gd name="connsiteY123" fmla="*/ 3398093 h 4305008"/>
              <a:gd name="connsiteX124" fmla="*/ 5583807 w 5593163"/>
              <a:gd name="connsiteY124" fmla="*/ 3420754 h 4305008"/>
              <a:gd name="connsiteX125" fmla="*/ 4972226 w 5593163"/>
              <a:gd name="connsiteY125" fmla="*/ 3861506 h 4305008"/>
              <a:gd name="connsiteX126" fmla="*/ 4972110 w 5593163"/>
              <a:gd name="connsiteY126" fmla="*/ 3862645 h 4305008"/>
              <a:gd name="connsiteX127" fmla="*/ 4955893 w 5593163"/>
              <a:gd name="connsiteY127" fmla="*/ 3864173 h 4305008"/>
              <a:gd name="connsiteX128" fmla="*/ 4860466 w 5593163"/>
              <a:gd name="connsiteY128" fmla="*/ 3873164 h 4305008"/>
              <a:gd name="connsiteX129" fmla="*/ 4843348 w 5593163"/>
              <a:gd name="connsiteY129" fmla="*/ 3874777 h 4305008"/>
              <a:gd name="connsiteX130" fmla="*/ 4843322 w 5593163"/>
              <a:gd name="connsiteY130" fmla="*/ 3874286 h 4305008"/>
              <a:gd name="connsiteX131" fmla="*/ 4842823 w 5593163"/>
              <a:gd name="connsiteY131" fmla="*/ 3874319 h 4305008"/>
              <a:gd name="connsiteX132" fmla="*/ 4842230 w 5593163"/>
              <a:gd name="connsiteY132" fmla="*/ 3862969 h 4305008"/>
              <a:gd name="connsiteX133" fmla="*/ 4135041 w 5593163"/>
              <a:gd name="connsiteY133" fmla="*/ 1181049 h 4305008"/>
              <a:gd name="connsiteX134" fmla="*/ 4678350 w 5593163"/>
              <a:gd name="connsiteY134" fmla="*/ 636203 h 4305008"/>
              <a:gd name="connsiteX135" fmla="*/ 4135041 w 5593163"/>
              <a:gd name="connsiteY135" fmla="*/ 1181049 h 4305008"/>
              <a:gd name="connsiteX136" fmla="*/ 4135041 w 5593163"/>
              <a:gd name="connsiteY136" fmla="*/ 1493690 h 4305008"/>
              <a:gd name="connsiteX137" fmla="*/ 4678350 w 5593163"/>
              <a:gd name="connsiteY137" fmla="*/ 2034258 h 4305008"/>
              <a:gd name="connsiteX138" fmla="*/ 4135041 w 5593163"/>
              <a:gd name="connsiteY138" fmla="*/ 1493690 h 4305008"/>
              <a:gd name="connsiteX139" fmla="*/ 4135041 w 5593163"/>
              <a:gd name="connsiteY139" fmla="*/ 2877874 h 4305008"/>
              <a:gd name="connsiteX140" fmla="*/ 4678350 w 5593163"/>
              <a:gd name="connsiteY140" fmla="*/ 2333028 h 4305008"/>
              <a:gd name="connsiteX141" fmla="*/ 4135041 w 5593163"/>
              <a:gd name="connsiteY141" fmla="*/ 2877874 h 4305008"/>
              <a:gd name="connsiteX142" fmla="*/ 4135041 w 5593163"/>
              <a:gd name="connsiteY142" fmla="*/ 3190516 h 4305008"/>
              <a:gd name="connsiteX143" fmla="*/ 4678350 w 5593163"/>
              <a:gd name="connsiteY143" fmla="*/ 3731083 h 4305008"/>
              <a:gd name="connsiteX144" fmla="*/ 4135041 w 5593163"/>
              <a:gd name="connsiteY144" fmla="*/ 3190516 h 4305008"/>
              <a:gd name="connsiteX145" fmla="*/ 4103022 w 5593163"/>
              <a:gd name="connsiteY145" fmla="*/ 4305008 h 4305008"/>
              <a:gd name="connsiteX146" fmla="*/ 4131467 w 5593163"/>
              <a:gd name="connsiteY146" fmla="*/ 4255797 h 4305008"/>
              <a:gd name="connsiteX147" fmla="*/ 4691720 w 5593163"/>
              <a:gd name="connsiteY147" fmla="*/ 3898397 h 4305008"/>
              <a:gd name="connsiteX148" fmla="*/ 4691837 w 5593163"/>
              <a:gd name="connsiteY148" fmla="*/ 3897249 h 4305008"/>
              <a:gd name="connsiteX149" fmla="*/ 4708050 w 5593163"/>
              <a:gd name="connsiteY149" fmla="*/ 3895710 h 4305008"/>
              <a:gd name="connsiteX150" fmla="*/ 4803512 w 5593163"/>
              <a:gd name="connsiteY150" fmla="*/ 3886645 h 4305008"/>
              <a:gd name="connsiteX151" fmla="*/ 4820599 w 5593163"/>
              <a:gd name="connsiteY151" fmla="*/ 3885022 h 4305008"/>
              <a:gd name="connsiteX152" fmla="*/ 4820625 w 5593163"/>
              <a:gd name="connsiteY152" fmla="*/ 3885516 h 4305008"/>
              <a:gd name="connsiteX153" fmla="*/ 4821123 w 5593163"/>
              <a:gd name="connsiteY153" fmla="*/ 3885483 h 4305008"/>
              <a:gd name="connsiteX154" fmla="*/ 4821717 w 5593163"/>
              <a:gd name="connsiteY154" fmla="*/ 3896923 h 4305008"/>
              <a:gd name="connsiteX155" fmla="*/ 4820346 w 5593163"/>
              <a:gd name="connsiteY155" fmla="*/ 3913899 h 4305008"/>
              <a:gd name="connsiteX156" fmla="*/ 4812879 w 5593163"/>
              <a:gd name="connsiteY156" fmla="*/ 4006375 h 4305008"/>
              <a:gd name="connsiteX157" fmla="*/ 4812341 w 5593163"/>
              <a:gd name="connsiteY157" fmla="*/ 4013051 h 4305008"/>
              <a:gd name="connsiteX158" fmla="*/ 4811835 w 5593163"/>
              <a:gd name="connsiteY158" fmla="*/ 4013114 h 4305008"/>
              <a:gd name="connsiteX159" fmla="*/ 4736718 w 5593163"/>
              <a:gd name="connsiteY159" fmla="*/ 4254710 h 4305008"/>
              <a:gd name="connsiteX160" fmla="*/ 4706597 w 5593163"/>
              <a:gd name="connsiteY160" fmla="*/ 4305008 h 4305008"/>
              <a:gd name="connsiteX161" fmla="*/ 4552487 w 5593163"/>
              <a:gd name="connsiteY161" fmla="*/ 4305008 h 4305008"/>
              <a:gd name="connsiteX162" fmla="*/ 4579169 w 5593163"/>
              <a:gd name="connsiteY162" fmla="*/ 4271827 h 4305008"/>
              <a:gd name="connsiteX163" fmla="*/ 4678350 w 5593163"/>
              <a:gd name="connsiteY163" fmla="*/ 4029853 h 4305008"/>
              <a:gd name="connsiteX164" fmla="*/ 4306196 w 5593163"/>
              <a:gd name="connsiteY164" fmla="*/ 4241205 h 4305008"/>
              <a:gd name="connsiteX165" fmla="*/ 4254073 w 5593163"/>
              <a:gd name="connsiteY165" fmla="*/ 4305008 h 4305008"/>
              <a:gd name="connsiteX166" fmla="*/ 4068511 w 5593163"/>
              <a:gd name="connsiteY166" fmla="*/ 0 h 4305008"/>
              <a:gd name="connsiteX167" fmla="*/ 4217148 w 5593163"/>
              <a:gd name="connsiteY167" fmla="*/ 0 h 4305008"/>
              <a:gd name="connsiteX168" fmla="*/ 4239376 w 5593163"/>
              <a:gd name="connsiteY168" fmla="*/ 44350 h 4305008"/>
              <a:gd name="connsiteX169" fmla="*/ 4678350 w 5593163"/>
              <a:gd name="connsiteY169" fmla="*/ 337433 h 4305008"/>
              <a:gd name="connsiteX170" fmla="*/ 4564842 w 5593163"/>
              <a:gd name="connsiteY170" fmla="*/ 76659 h 4305008"/>
              <a:gd name="connsiteX171" fmla="*/ 4496615 w 5593163"/>
              <a:gd name="connsiteY171" fmla="*/ 0 h 4305008"/>
              <a:gd name="connsiteX172" fmla="*/ 4664989 w 5593163"/>
              <a:gd name="connsiteY172" fmla="*/ 0 h 4305008"/>
              <a:gd name="connsiteX173" fmla="*/ 4727623 w 5593163"/>
              <a:gd name="connsiteY173" fmla="*/ 96778 h 4305008"/>
              <a:gd name="connsiteX174" fmla="*/ 4811836 w 5593163"/>
              <a:gd name="connsiteY174" fmla="*/ 354040 h 4305008"/>
              <a:gd name="connsiteX175" fmla="*/ 4812342 w 5593163"/>
              <a:gd name="connsiteY175" fmla="*/ 354103 h 4305008"/>
              <a:gd name="connsiteX176" fmla="*/ 4812882 w 5593163"/>
              <a:gd name="connsiteY176" fmla="*/ 360740 h 4305008"/>
              <a:gd name="connsiteX177" fmla="*/ 4820346 w 5593163"/>
              <a:gd name="connsiteY177" fmla="*/ 452471 h 4305008"/>
              <a:gd name="connsiteX178" fmla="*/ 4821717 w 5593163"/>
              <a:gd name="connsiteY178" fmla="*/ 469318 h 4305008"/>
              <a:gd name="connsiteX179" fmla="*/ 4821124 w 5593163"/>
              <a:gd name="connsiteY179" fmla="*/ 480669 h 4305008"/>
              <a:gd name="connsiteX180" fmla="*/ 4820625 w 5593163"/>
              <a:gd name="connsiteY180" fmla="*/ 480636 h 4305008"/>
              <a:gd name="connsiteX181" fmla="*/ 4820599 w 5593163"/>
              <a:gd name="connsiteY181" fmla="*/ 481127 h 4305008"/>
              <a:gd name="connsiteX182" fmla="*/ 4803481 w 5593163"/>
              <a:gd name="connsiteY182" fmla="*/ 479514 h 4305008"/>
              <a:gd name="connsiteX183" fmla="*/ 4708054 w 5593163"/>
              <a:gd name="connsiteY183" fmla="*/ 470523 h 4305008"/>
              <a:gd name="connsiteX184" fmla="*/ 4691837 w 5593163"/>
              <a:gd name="connsiteY184" fmla="*/ 468995 h 4305008"/>
              <a:gd name="connsiteX185" fmla="*/ 4691721 w 5593163"/>
              <a:gd name="connsiteY185" fmla="*/ 467856 h 4305008"/>
              <a:gd name="connsiteX186" fmla="*/ 4120350 w 5593163"/>
              <a:gd name="connsiteY186" fmla="*/ 95636 h 4305008"/>
              <a:gd name="connsiteX187" fmla="*/ 3991674 w 5593163"/>
              <a:gd name="connsiteY187" fmla="*/ 1313979 h 4305008"/>
              <a:gd name="connsiteX188" fmla="*/ 3993045 w 5593163"/>
              <a:gd name="connsiteY188" fmla="*/ 1296998 h 4305008"/>
              <a:gd name="connsiteX189" fmla="*/ 4000509 w 5593163"/>
              <a:gd name="connsiteY189" fmla="*/ 1204541 h 4305008"/>
              <a:gd name="connsiteX190" fmla="*/ 4001049 w 5593163"/>
              <a:gd name="connsiteY190" fmla="*/ 1197851 h 4305008"/>
              <a:gd name="connsiteX191" fmla="*/ 4001555 w 5593163"/>
              <a:gd name="connsiteY191" fmla="*/ 1197788 h 4305008"/>
              <a:gd name="connsiteX192" fmla="*/ 4691720 w 5593163"/>
              <a:gd name="connsiteY192" fmla="*/ 504747 h 4305008"/>
              <a:gd name="connsiteX193" fmla="*/ 4691837 w 5593163"/>
              <a:gd name="connsiteY193" fmla="*/ 503599 h 4305008"/>
              <a:gd name="connsiteX194" fmla="*/ 4708050 w 5593163"/>
              <a:gd name="connsiteY194" fmla="*/ 502060 h 4305008"/>
              <a:gd name="connsiteX195" fmla="*/ 4803512 w 5593163"/>
              <a:gd name="connsiteY195" fmla="*/ 492995 h 4305008"/>
              <a:gd name="connsiteX196" fmla="*/ 4820599 w 5593163"/>
              <a:gd name="connsiteY196" fmla="*/ 491372 h 4305008"/>
              <a:gd name="connsiteX197" fmla="*/ 4820625 w 5593163"/>
              <a:gd name="connsiteY197" fmla="*/ 491866 h 4305008"/>
              <a:gd name="connsiteX198" fmla="*/ 4821123 w 5593163"/>
              <a:gd name="connsiteY198" fmla="*/ 491833 h 4305008"/>
              <a:gd name="connsiteX199" fmla="*/ 4821717 w 5593163"/>
              <a:gd name="connsiteY199" fmla="*/ 503273 h 4305008"/>
              <a:gd name="connsiteX200" fmla="*/ 4820346 w 5593163"/>
              <a:gd name="connsiteY200" fmla="*/ 520249 h 4305008"/>
              <a:gd name="connsiteX201" fmla="*/ 4812879 w 5593163"/>
              <a:gd name="connsiteY201" fmla="*/ 612725 h 4305008"/>
              <a:gd name="connsiteX202" fmla="*/ 4812341 w 5593163"/>
              <a:gd name="connsiteY202" fmla="*/ 619401 h 4305008"/>
              <a:gd name="connsiteX203" fmla="*/ 4811835 w 5593163"/>
              <a:gd name="connsiteY203" fmla="*/ 619464 h 4305008"/>
              <a:gd name="connsiteX204" fmla="*/ 4121670 w 5593163"/>
              <a:gd name="connsiteY204" fmla="*/ 1312505 h 4305008"/>
              <a:gd name="connsiteX205" fmla="*/ 4121554 w 5593163"/>
              <a:gd name="connsiteY205" fmla="*/ 1313653 h 4305008"/>
              <a:gd name="connsiteX206" fmla="*/ 4105337 w 5593163"/>
              <a:gd name="connsiteY206" fmla="*/ 1315193 h 4305008"/>
              <a:gd name="connsiteX207" fmla="*/ 4009911 w 5593163"/>
              <a:gd name="connsiteY207" fmla="*/ 1324255 h 4305008"/>
              <a:gd name="connsiteX208" fmla="*/ 3992792 w 5593163"/>
              <a:gd name="connsiteY208" fmla="*/ 1325881 h 4305008"/>
              <a:gd name="connsiteX209" fmla="*/ 3992766 w 5593163"/>
              <a:gd name="connsiteY209" fmla="*/ 1325386 h 4305008"/>
              <a:gd name="connsiteX210" fmla="*/ 3992267 w 5593163"/>
              <a:gd name="connsiteY210" fmla="*/ 1325419 h 4305008"/>
              <a:gd name="connsiteX211" fmla="*/ 3991674 w 5593163"/>
              <a:gd name="connsiteY211" fmla="*/ 1313979 h 4305008"/>
              <a:gd name="connsiteX212" fmla="*/ 3991674 w 5593163"/>
              <a:gd name="connsiteY212" fmla="*/ 1361805 h 4305008"/>
              <a:gd name="connsiteX213" fmla="*/ 3992268 w 5593163"/>
              <a:gd name="connsiteY213" fmla="*/ 1350455 h 4305008"/>
              <a:gd name="connsiteX214" fmla="*/ 3992766 w 5593163"/>
              <a:gd name="connsiteY214" fmla="*/ 1350487 h 4305008"/>
              <a:gd name="connsiteX215" fmla="*/ 3992792 w 5593163"/>
              <a:gd name="connsiteY215" fmla="*/ 1349997 h 4305008"/>
              <a:gd name="connsiteX216" fmla="*/ 4009880 w 5593163"/>
              <a:gd name="connsiteY216" fmla="*/ 1351607 h 4305008"/>
              <a:gd name="connsiteX217" fmla="*/ 4105341 w 5593163"/>
              <a:gd name="connsiteY217" fmla="*/ 1360601 h 4305008"/>
              <a:gd name="connsiteX218" fmla="*/ 4121554 w 5593163"/>
              <a:gd name="connsiteY218" fmla="*/ 1362128 h 4305008"/>
              <a:gd name="connsiteX219" fmla="*/ 4121671 w 5593163"/>
              <a:gd name="connsiteY219" fmla="*/ 1363267 h 4305008"/>
              <a:gd name="connsiteX220" fmla="*/ 4811836 w 5593163"/>
              <a:gd name="connsiteY220" fmla="*/ 2050865 h 4305008"/>
              <a:gd name="connsiteX221" fmla="*/ 4812342 w 5593163"/>
              <a:gd name="connsiteY221" fmla="*/ 2050928 h 4305008"/>
              <a:gd name="connsiteX222" fmla="*/ 4812882 w 5593163"/>
              <a:gd name="connsiteY222" fmla="*/ 2057565 h 4305008"/>
              <a:gd name="connsiteX223" fmla="*/ 4820346 w 5593163"/>
              <a:gd name="connsiteY223" fmla="*/ 2149296 h 4305008"/>
              <a:gd name="connsiteX224" fmla="*/ 4821717 w 5593163"/>
              <a:gd name="connsiteY224" fmla="*/ 2166144 h 4305008"/>
              <a:gd name="connsiteX225" fmla="*/ 4821124 w 5593163"/>
              <a:gd name="connsiteY225" fmla="*/ 2177494 h 4305008"/>
              <a:gd name="connsiteX226" fmla="*/ 4820625 w 5593163"/>
              <a:gd name="connsiteY226" fmla="*/ 2177461 h 4305008"/>
              <a:gd name="connsiteX227" fmla="*/ 4820599 w 5593163"/>
              <a:gd name="connsiteY227" fmla="*/ 2177952 h 4305008"/>
              <a:gd name="connsiteX228" fmla="*/ 4803481 w 5593163"/>
              <a:gd name="connsiteY228" fmla="*/ 2176339 h 4305008"/>
              <a:gd name="connsiteX229" fmla="*/ 4708054 w 5593163"/>
              <a:gd name="connsiteY229" fmla="*/ 2167348 h 4305008"/>
              <a:gd name="connsiteX230" fmla="*/ 4691837 w 5593163"/>
              <a:gd name="connsiteY230" fmla="*/ 2165820 h 4305008"/>
              <a:gd name="connsiteX231" fmla="*/ 4691721 w 5593163"/>
              <a:gd name="connsiteY231" fmla="*/ 2164681 h 4305008"/>
              <a:gd name="connsiteX232" fmla="*/ 4001556 w 5593163"/>
              <a:gd name="connsiteY232" fmla="*/ 1477083 h 4305008"/>
              <a:gd name="connsiteX233" fmla="*/ 4001050 w 5593163"/>
              <a:gd name="connsiteY233" fmla="*/ 1477021 h 4305008"/>
              <a:gd name="connsiteX234" fmla="*/ 4000512 w 5593163"/>
              <a:gd name="connsiteY234" fmla="*/ 1470397 h 4305008"/>
              <a:gd name="connsiteX235" fmla="*/ 3993045 w 5593163"/>
              <a:gd name="connsiteY235" fmla="*/ 1378647 h 4305008"/>
              <a:gd name="connsiteX236" fmla="*/ 3991674 w 5593163"/>
              <a:gd name="connsiteY236" fmla="*/ 1361805 h 4305008"/>
              <a:gd name="connsiteX237" fmla="*/ 3991674 w 5593163"/>
              <a:gd name="connsiteY237" fmla="*/ 3010804 h 4305008"/>
              <a:gd name="connsiteX238" fmla="*/ 3993045 w 5593163"/>
              <a:gd name="connsiteY238" fmla="*/ 2993823 h 4305008"/>
              <a:gd name="connsiteX239" fmla="*/ 4000509 w 5593163"/>
              <a:gd name="connsiteY239" fmla="*/ 2901366 h 4305008"/>
              <a:gd name="connsiteX240" fmla="*/ 4001049 w 5593163"/>
              <a:gd name="connsiteY240" fmla="*/ 2894676 h 4305008"/>
              <a:gd name="connsiteX241" fmla="*/ 4001555 w 5593163"/>
              <a:gd name="connsiteY241" fmla="*/ 2894613 h 4305008"/>
              <a:gd name="connsiteX242" fmla="*/ 4691720 w 5593163"/>
              <a:gd name="connsiteY242" fmla="*/ 2201572 h 4305008"/>
              <a:gd name="connsiteX243" fmla="*/ 4691837 w 5593163"/>
              <a:gd name="connsiteY243" fmla="*/ 2200424 h 4305008"/>
              <a:gd name="connsiteX244" fmla="*/ 4708050 w 5593163"/>
              <a:gd name="connsiteY244" fmla="*/ 2198885 h 4305008"/>
              <a:gd name="connsiteX245" fmla="*/ 4803512 w 5593163"/>
              <a:gd name="connsiteY245" fmla="*/ 2189820 h 4305008"/>
              <a:gd name="connsiteX246" fmla="*/ 4820599 w 5593163"/>
              <a:gd name="connsiteY246" fmla="*/ 2188197 h 4305008"/>
              <a:gd name="connsiteX247" fmla="*/ 4820625 w 5593163"/>
              <a:gd name="connsiteY247" fmla="*/ 2188691 h 4305008"/>
              <a:gd name="connsiteX248" fmla="*/ 4821123 w 5593163"/>
              <a:gd name="connsiteY248" fmla="*/ 2188658 h 4305008"/>
              <a:gd name="connsiteX249" fmla="*/ 4821717 w 5593163"/>
              <a:gd name="connsiteY249" fmla="*/ 2200098 h 4305008"/>
              <a:gd name="connsiteX250" fmla="*/ 4820346 w 5593163"/>
              <a:gd name="connsiteY250" fmla="*/ 2217074 h 4305008"/>
              <a:gd name="connsiteX251" fmla="*/ 4812879 w 5593163"/>
              <a:gd name="connsiteY251" fmla="*/ 2309550 h 4305008"/>
              <a:gd name="connsiteX252" fmla="*/ 4812341 w 5593163"/>
              <a:gd name="connsiteY252" fmla="*/ 2316226 h 4305008"/>
              <a:gd name="connsiteX253" fmla="*/ 4811835 w 5593163"/>
              <a:gd name="connsiteY253" fmla="*/ 2316289 h 4305008"/>
              <a:gd name="connsiteX254" fmla="*/ 4121670 w 5593163"/>
              <a:gd name="connsiteY254" fmla="*/ 3009330 h 4305008"/>
              <a:gd name="connsiteX255" fmla="*/ 4121554 w 5593163"/>
              <a:gd name="connsiteY255" fmla="*/ 3010478 h 4305008"/>
              <a:gd name="connsiteX256" fmla="*/ 4105337 w 5593163"/>
              <a:gd name="connsiteY256" fmla="*/ 3012018 h 4305008"/>
              <a:gd name="connsiteX257" fmla="*/ 4009911 w 5593163"/>
              <a:gd name="connsiteY257" fmla="*/ 3021080 h 4305008"/>
              <a:gd name="connsiteX258" fmla="*/ 3992792 w 5593163"/>
              <a:gd name="connsiteY258" fmla="*/ 3022706 h 4305008"/>
              <a:gd name="connsiteX259" fmla="*/ 3992766 w 5593163"/>
              <a:gd name="connsiteY259" fmla="*/ 3022211 h 4305008"/>
              <a:gd name="connsiteX260" fmla="*/ 3992267 w 5593163"/>
              <a:gd name="connsiteY260" fmla="*/ 3022244 h 4305008"/>
              <a:gd name="connsiteX261" fmla="*/ 3991674 w 5593163"/>
              <a:gd name="connsiteY261" fmla="*/ 3010804 h 4305008"/>
              <a:gd name="connsiteX262" fmla="*/ 3991674 w 5593163"/>
              <a:gd name="connsiteY262" fmla="*/ 3058630 h 4305008"/>
              <a:gd name="connsiteX263" fmla="*/ 3992268 w 5593163"/>
              <a:gd name="connsiteY263" fmla="*/ 3047280 h 4305008"/>
              <a:gd name="connsiteX264" fmla="*/ 3992766 w 5593163"/>
              <a:gd name="connsiteY264" fmla="*/ 3047312 h 4305008"/>
              <a:gd name="connsiteX265" fmla="*/ 3992792 w 5593163"/>
              <a:gd name="connsiteY265" fmla="*/ 3046822 h 4305008"/>
              <a:gd name="connsiteX266" fmla="*/ 4009880 w 5593163"/>
              <a:gd name="connsiteY266" fmla="*/ 3048432 h 4305008"/>
              <a:gd name="connsiteX267" fmla="*/ 4105341 w 5593163"/>
              <a:gd name="connsiteY267" fmla="*/ 3057426 h 4305008"/>
              <a:gd name="connsiteX268" fmla="*/ 4121554 w 5593163"/>
              <a:gd name="connsiteY268" fmla="*/ 3058953 h 4305008"/>
              <a:gd name="connsiteX269" fmla="*/ 4121671 w 5593163"/>
              <a:gd name="connsiteY269" fmla="*/ 3060092 h 4305008"/>
              <a:gd name="connsiteX270" fmla="*/ 4811836 w 5593163"/>
              <a:gd name="connsiteY270" fmla="*/ 3747690 h 4305008"/>
              <a:gd name="connsiteX271" fmla="*/ 4812342 w 5593163"/>
              <a:gd name="connsiteY271" fmla="*/ 3747753 h 4305008"/>
              <a:gd name="connsiteX272" fmla="*/ 4812882 w 5593163"/>
              <a:gd name="connsiteY272" fmla="*/ 3754390 h 4305008"/>
              <a:gd name="connsiteX273" fmla="*/ 4820346 w 5593163"/>
              <a:gd name="connsiteY273" fmla="*/ 3846121 h 4305008"/>
              <a:gd name="connsiteX274" fmla="*/ 4821717 w 5593163"/>
              <a:gd name="connsiteY274" fmla="*/ 3862969 h 4305008"/>
              <a:gd name="connsiteX275" fmla="*/ 4821124 w 5593163"/>
              <a:gd name="connsiteY275" fmla="*/ 3874319 h 4305008"/>
              <a:gd name="connsiteX276" fmla="*/ 4820625 w 5593163"/>
              <a:gd name="connsiteY276" fmla="*/ 3874286 h 4305008"/>
              <a:gd name="connsiteX277" fmla="*/ 4820599 w 5593163"/>
              <a:gd name="connsiteY277" fmla="*/ 3874777 h 4305008"/>
              <a:gd name="connsiteX278" fmla="*/ 4803481 w 5593163"/>
              <a:gd name="connsiteY278" fmla="*/ 3873164 h 4305008"/>
              <a:gd name="connsiteX279" fmla="*/ 4708054 w 5593163"/>
              <a:gd name="connsiteY279" fmla="*/ 3864173 h 4305008"/>
              <a:gd name="connsiteX280" fmla="*/ 4691837 w 5593163"/>
              <a:gd name="connsiteY280" fmla="*/ 3862645 h 4305008"/>
              <a:gd name="connsiteX281" fmla="*/ 4691721 w 5593163"/>
              <a:gd name="connsiteY281" fmla="*/ 3861506 h 4305008"/>
              <a:gd name="connsiteX282" fmla="*/ 4001556 w 5593163"/>
              <a:gd name="connsiteY282" fmla="*/ 3173908 h 4305008"/>
              <a:gd name="connsiteX283" fmla="*/ 4001050 w 5593163"/>
              <a:gd name="connsiteY283" fmla="*/ 3173846 h 4305008"/>
              <a:gd name="connsiteX284" fmla="*/ 4000512 w 5593163"/>
              <a:gd name="connsiteY284" fmla="*/ 3167222 h 4305008"/>
              <a:gd name="connsiteX285" fmla="*/ 3993045 w 5593163"/>
              <a:gd name="connsiteY285" fmla="*/ 3075472 h 4305008"/>
              <a:gd name="connsiteX286" fmla="*/ 3991674 w 5593163"/>
              <a:gd name="connsiteY286" fmla="*/ 3058630 h 4305008"/>
              <a:gd name="connsiteX287" fmla="*/ 3293448 w 5593163"/>
              <a:gd name="connsiteY287" fmla="*/ 636203 h 4305008"/>
              <a:gd name="connsiteX288" fmla="*/ 3836757 w 5593163"/>
              <a:gd name="connsiteY288" fmla="*/ 1181049 h 4305008"/>
              <a:gd name="connsiteX289" fmla="*/ 3293448 w 5593163"/>
              <a:gd name="connsiteY289" fmla="*/ 636203 h 4305008"/>
              <a:gd name="connsiteX290" fmla="*/ 3293448 w 5593163"/>
              <a:gd name="connsiteY290" fmla="*/ 2333028 h 4305008"/>
              <a:gd name="connsiteX291" fmla="*/ 3836757 w 5593163"/>
              <a:gd name="connsiteY291" fmla="*/ 2877874 h 4305008"/>
              <a:gd name="connsiteX292" fmla="*/ 3293448 w 5593163"/>
              <a:gd name="connsiteY292" fmla="*/ 2333028 h 4305008"/>
              <a:gd name="connsiteX293" fmla="*/ 3293446 w 5593163"/>
              <a:gd name="connsiteY293" fmla="*/ 2034258 h 4305008"/>
              <a:gd name="connsiteX294" fmla="*/ 3836755 w 5593163"/>
              <a:gd name="connsiteY294" fmla="*/ 1493690 h 4305008"/>
              <a:gd name="connsiteX295" fmla="*/ 3293446 w 5593163"/>
              <a:gd name="connsiteY295" fmla="*/ 2034258 h 4305008"/>
              <a:gd name="connsiteX296" fmla="*/ 3293446 w 5593163"/>
              <a:gd name="connsiteY296" fmla="*/ 3731083 h 4305008"/>
              <a:gd name="connsiteX297" fmla="*/ 3836755 w 5593163"/>
              <a:gd name="connsiteY297" fmla="*/ 3190516 h 4305008"/>
              <a:gd name="connsiteX298" fmla="*/ 3293446 w 5593163"/>
              <a:gd name="connsiteY298" fmla="*/ 3731083 h 4305008"/>
              <a:gd name="connsiteX299" fmla="*/ 3150081 w 5593163"/>
              <a:gd name="connsiteY299" fmla="*/ 503273 h 4305008"/>
              <a:gd name="connsiteX300" fmla="*/ 3150675 w 5593163"/>
              <a:gd name="connsiteY300" fmla="*/ 491833 h 4305008"/>
              <a:gd name="connsiteX301" fmla="*/ 3151173 w 5593163"/>
              <a:gd name="connsiteY301" fmla="*/ 491866 h 4305008"/>
              <a:gd name="connsiteX302" fmla="*/ 3151199 w 5593163"/>
              <a:gd name="connsiteY302" fmla="*/ 491372 h 4305008"/>
              <a:gd name="connsiteX303" fmla="*/ 3168287 w 5593163"/>
              <a:gd name="connsiteY303" fmla="*/ 492995 h 4305008"/>
              <a:gd name="connsiteX304" fmla="*/ 3263748 w 5593163"/>
              <a:gd name="connsiteY304" fmla="*/ 502060 h 4305008"/>
              <a:gd name="connsiteX305" fmla="*/ 3279961 w 5593163"/>
              <a:gd name="connsiteY305" fmla="*/ 503599 h 4305008"/>
              <a:gd name="connsiteX306" fmla="*/ 3280078 w 5593163"/>
              <a:gd name="connsiteY306" fmla="*/ 504747 h 4305008"/>
              <a:gd name="connsiteX307" fmla="*/ 3970244 w 5593163"/>
              <a:gd name="connsiteY307" fmla="*/ 1197788 h 4305008"/>
              <a:gd name="connsiteX308" fmla="*/ 3970749 w 5593163"/>
              <a:gd name="connsiteY308" fmla="*/ 1197851 h 4305008"/>
              <a:gd name="connsiteX309" fmla="*/ 3971290 w 5593163"/>
              <a:gd name="connsiteY309" fmla="*/ 1204541 h 4305008"/>
              <a:gd name="connsiteX310" fmla="*/ 3978754 w 5593163"/>
              <a:gd name="connsiteY310" fmla="*/ 1296998 h 4305008"/>
              <a:gd name="connsiteX311" fmla="*/ 3980124 w 5593163"/>
              <a:gd name="connsiteY311" fmla="*/ 1313979 h 4305008"/>
              <a:gd name="connsiteX312" fmla="*/ 3979531 w 5593163"/>
              <a:gd name="connsiteY312" fmla="*/ 1325419 h 4305008"/>
              <a:gd name="connsiteX313" fmla="*/ 3979032 w 5593163"/>
              <a:gd name="connsiteY313" fmla="*/ 1325386 h 4305008"/>
              <a:gd name="connsiteX314" fmla="*/ 3979006 w 5593163"/>
              <a:gd name="connsiteY314" fmla="*/ 1325881 h 4305008"/>
              <a:gd name="connsiteX315" fmla="*/ 3961888 w 5593163"/>
              <a:gd name="connsiteY315" fmla="*/ 1324255 h 4305008"/>
              <a:gd name="connsiteX316" fmla="*/ 3866461 w 5593163"/>
              <a:gd name="connsiteY316" fmla="*/ 1315193 h 4305008"/>
              <a:gd name="connsiteX317" fmla="*/ 3850245 w 5593163"/>
              <a:gd name="connsiteY317" fmla="*/ 1313653 h 4305008"/>
              <a:gd name="connsiteX318" fmla="*/ 3850129 w 5593163"/>
              <a:gd name="connsiteY318" fmla="*/ 1312505 h 4305008"/>
              <a:gd name="connsiteX319" fmla="*/ 3159963 w 5593163"/>
              <a:gd name="connsiteY319" fmla="*/ 619464 h 4305008"/>
              <a:gd name="connsiteX320" fmla="*/ 3159457 w 5593163"/>
              <a:gd name="connsiteY320" fmla="*/ 619401 h 4305008"/>
              <a:gd name="connsiteX321" fmla="*/ 3158919 w 5593163"/>
              <a:gd name="connsiteY321" fmla="*/ 612725 h 4305008"/>
              <a:gd name="connsiteX322" fmla="*/ 3151452 w 5593163"/>
              <a:gd name="connsiteY322" fmla="*/ 520249 h 4305008"/>
              <a:gd name="connsiteX323" fmla="*/ 3150081 w 5593163"/>
              <a:gd name="connsiteY323" fmla="*/ 503273 h 4305008"/>
              <a:gd name="connsiteX324" fmla="*/ 3150081 w 5593163"/>
              <a:gd name="connsiteY324" fmla="*/ 2200098 h 4305008"/>
              <a:gd name="connsiteX325" fmla="*/ 3150675 w 5593163"/>
              <a:gd name="connsiteY325" fmla="*/ 2188658 h 4305008"/>
              <a:gd name="connsiteX326" fmla="*/ 3151173 w 5593163"/>
              <a:gd name="connsiteY326" fmla="*/ 2188691 h 4305008"/>
              <a:gd name="connsiteX327" fmla="*/ 3151199 w 5593163"/>
              <a:gd name="connsiteY327" fmla="*/ 2188197 h 4305008"/>
              <a:gd name="connsiteX328" fmla="*/ 3168287 w 5593163"/>
              <a:gd name="connsiteY328" fmla="*/ 2189820 h 4305008"/>
              <a:gd name="connsiteX329" fmla="*/ 3263748 w 5593163"/>
              <a:gd name="connsiteY329" fmla="*/ 2198885 h 4305008"/>
              <a:gd name="connsiteX330" fmla="*/ 3279961 w 5593163"/>
              <a:gd name="connsiteY330" fmla="*/ 2200424 h 4305008"/>
              <a:gd name="connsiteX331" fmla="*/ 3280078 w 5593163"/>
              <a:gd name="connsiteY331" fmla="*/ 2201572 h 4305008"/>
              <a:gd name="connsiteX332" fmla="*/ 3970244 w 5593163"/>
              <a:gd name="connsiteY332" fmla="*/ 2894613 h 4305008"/>
              <a:gd name="connsiteX333" fmla="*/ 3970749 w 5593163"/>
              <a:gd name="connsiteY333" fmla="*/ 2894676 h 4305008"/>
              <a:gd name="connsiteX334" fmla="*/ 3971290 w 5593163"/>
              <a:gd name="connsiteY334" fmla="*/ 2901366 h 4305008"/>
              <a:gd name="connsiteX335" fmla="*/ 3978754 w 5593163"/>
              <a:gd name="connsiteY335" fmla="*/ 2993823 h 4305008"/>
              <a:gd name="connsiteX336" fmla="*/ 3980124 w 5593163"/>
              <a:gd name="connsiteY336" fmla="*/ 3010804 h 4305008"/>
              <a:gd name="connsiteX337" fmla="*/ 3979531 w 5593163"/>
              <a:gd name="connsiteY337" fmla="*/ 3022244 h 4305008"/>
              <a:gd name="connsiteX338" fmla="*/ 3979032 w 5593163"/>
              <a:gd name="connsiteY338" fmla="*/ 3022211 h 4305008"/>
              <a:gd name="connsiteX339" fmla="*/ 3979006 w 5593163"/>
              <a:gd name="connsiteY339" fmla="*/ 3022706 h 4305008"/>
              <a:gd name="connsiteX340" fmla="*/ 3961888 w 5593163"/>
              <a:gd name="connsiteY340" fmla="*/ 3021080 h 4305008"/>
              <a:gd name="connsiteX341" fmla="*/ 3866461 w 5593163"/>
              <a:gd name="connsiteY341" fmla="*/ 3012018 h 4305008"/>
              <a:gd name="connsiteX342" fmla="*/ 3850245 w 5593163"/>
              <a:gd name="connsiteY342" fmla="*/ 3010478 h 4305008"/>
              <a:gd name="connsiteX343" fmla="*/ 3850129 w 5593163"/>
              <a:gd name="connsiteY343" fmla="*/ 3009330 h 4305008"/>
              <a:gd name="connsiteX344" fmla="*/ 3159963 w 5593163"/>
              <a:gd name="connsiteY344" fmla="*/ 2316289 h 4305008"/>
              <a:gd name="connsiteX345" fmla="*/ 3159457 w 5593163"/>
              <a:gd name="connsiteY345" fmla="*/ 2316226 h 4305008"/>
              <a:gd name="connsiteX346" fmla="*/ 3158919 w 5593163"/>
              <a:gd name="connsiteY346" fmla="*/ 2309550 h 4305008"/>
              <a:gd name="connsiteX347" fmla="*/ 3151452 w 5593163"/>
              <a:gd name="connsiteY347" fmla="*/ 2217074 h 4305008"/>
              <a:gd name="connsiteX348" fmla="*/ 3150081 w 5593163"/>
              <a:gd name="connsiteY348" fmla="*/ 2200098 h 4305008"/>
              <a:gd name="connsiteX349" fmla="*/ 3150081 w 5593163"/>
              <a:gd name="connsiteY349" fmla="*/ 3896923 h 4305008"/>
              <a:gd name="connsiteX350" fmla="*/ 3150675 w 5593163"/>
              <a:gd name="connsiteY350" fmla="*/ 3885483 h 4305008"/>
              <a:gd name="connsiteX351" fmla="*/ 3151173 w 5593163"/>
              <a:gd name="connsiteY351" fmla="*/ 3885516 h 4305008"/>
              <a:gd name="connsiteX352" fmla="*/ 3151199 w 5593163"/>
              <a:gd name="connsiteY352" fmla="*/ 3885022 h 4305008"/>
              <a:gd name="connsiteX353" fmla="*/ 3168287 w 5593163"/>
              <a:gd name="connsiteY353" fmla="*/ 3886645 h 4305008"/>
              <a:gd name="connsiteX354" fmla="*/ 3263748 w 5593163"/>
              <a:gd name="connsiteY354" fmla="*/ 3895710 h 4305008"/>
              <a:gd name="connsiteX355" fmla="*/ 3279961 w 5593163"/>
              <a:gd name="connsiteY355" fmla="*/ 3897249 h 4305008"/>
              <a:gd name="connsiteX356" fmla="*/ 3280078 w 5593163"/>
              <a:gd name="connsiteY356" fmla="*/ 3898397 h 4305008"/>
              <a:gd name="connsiteX357" fmla="*/ 3840331 w 5593163"/>
              <a:gd name="connsiteY357" fmla="*/ 4255797 h 4305008"/>
              <a:gd name="connsiteX358" fmla="*/ 3868775 w 5593163"/>
              <a:gd name="connsiteY358" fmla="*/ 4305008 h 4305008"/>
              <a:gd name="connsiteX359" fmla="*/ 3717725 w 5593163"/>
              <a:gd name="connsiteY359" fmla="*/ 4305008 h 4305008"/>
              <a:gd name="connsiteX360" fmla="*/ 3665602 w 5593163"/>
              <a:gd name="connsiteY360" fmla="*/ 4241205 h 4305008"/>
              <a:gd name="connsiteX361" fmla="*/ 3293448 w 5593163"/>
              <a:gd name="connsiteY361" fmla="*/ 4029853 h 4305008"/>
              <a:gd name="connsiteX362" fmla="*/ 3392629 w 5593163"/>
              <a:gd name="connsiteY362" fmla="*/ 4271827 h 4305008"/>
              <a:gd name="connsiteX363" fmla="*/ 3419311 w 5593163"/>
              <a:gd name="connsiteY363" fmla="*/ 4305008 h 4305008"/>
              <a:gd name="connsiteX364" fmla="*/ 3265201 w 5593163"/>
              <a:gd name="connsiteY364" fmla="*/ 4305008 h 4305008"/>
              <a:gd name="connsiteX365" fmla="*/ 3235080 w 5593163"/>
              <a:gd name="connsiteY365" fmla="*/ 4254710 h 4305008"/>
              <a:gd name="connsiteX366" fmla="*/ 3159963 w 5593163"/>
              <a:gd name="connsiteY366" fmla="*/ 4013114 h 4305008"/>
              <a:gd name="connsiteX367" fmla="*/ 3159457 w 5593163"/>
              <a:gd name="connsiteY367" fmla="*/ 4013051 h 4305008"/>
              <a:gd name="connsiteX368" fmla="*/ 3158919 w 5593163"/>
              <a:gd name="connsiteY368" fmla="*/ 4006375 h 4305008"/>
              <a:gd name="connsiteX369" fmla="*/ 3151452 w 5593163"/>
              <a:gd name="connsiteY369" fmla="*/ 3913899 h 4305008"/>
              <a:gd name="connsiteX370" fmla="*/ 3150081 w 5593163"/>
              <a:gd name="connsiteY370" fmla="*/ 3896923 h 4305008"/>
              <a:gd name="connsiteX371" fmla="*/ 3150079 w 5593163"/>
              <a:gd name="connsiteY371" fmla="*/ 469318 h 4305008"/>
              <a:gd name="connsiteX372" fmla="*/ 3151450 w 5593163"/>
              <a:gd name="connsiteY372" fmla="*/ 452471 h 4305008"/>
              <a:gd name="connsiteX373" fmla="*/ 3158914 w 5593163"/>
              <a:gd name="connsiteY373" fmla="*/ 360740 h 4305008"/>
              <a:gd name="connsiteX374" fmla="*/ 3159454 w 5593163"/>
              <a:gd name="connsiteY374" fmla="*/ 354103 h 4305008"/>
              <a:gd name="connsiteX375" fmla="*/ 3159960 w 5593163"/>
              <a:gd name="connsiteY375" fmla="*/ 354040 h 4305008"/>
              <a:gd name="connsiteX376" fmla="*/ 3244173 w 5593163"/>
              <a:gd name="connsiteY376" fmla="*/ 96778 h 4305008"/>
              <a:gd name="connsiteX377" fmla="*/ 3306807 w 5593163"/>
              <a:gd name="connsiteY377" fmla="*/ 0 h 4305008"/>
              <a:gd name="connsiteX378" fmla="*/ 3475182 w 5593163"/>
              <a:gd name="connsiteY378" fmla="*/ 0 h 4305008"/>
              <a:gd name="connsiteX379" fmla="*/ 3406954 w 5593163"/>
              <a:gd name="connsiteY379" fmla="*/ 76659 h 4305008"/>
              <a:gd name="connsiteX380" fmla="*/ 3293446 w 5593163"/>
              <a:gd name="connsiteY380" fmla="*/ 337433 h 4305008"/>
              <a:gd name="connsiteX381" fmla="*/ 3732420 w 5593163"/>
              <a:gd name="connsiteY381" fmla="*/ 44350 h 4305008"/>
              <a:gd name="connsiteX382" fmla="*/ 3754649 w 5593163"/>
              <a:gd name="connsiteY382" fmla="*/ 0 h 4305008"/>
              <a:gd name="connsiteX383" fmla="*/ 3903287 w 5593163"/>
              <a:gd name="connsiteY383" fmla="*/ 0 h 4305008"/>
              <a:gd name="connsiteX384" fmla="*/ 3851448 w 5593163"/>
              <a:gd name="connsiteY384" fmla="*/ 95636 h 4305008"/>
              <a:gd name="connsiteX385" fmla="*/ 3280075 w 5593163"/>
              <a:gd name="connsiteY385" fmla="*/ 467856 h 4305008"/>
              <a:gd name="connsiteX386" fmla="*/ 3279959 w 5593163"/>
              <a:gd name="connsiteY386" fmla="*/ 468995 h 4305008"/>
              <a:gd name="connsiteX387" fmla="*/ 3263742 w 5593163"/>
              <a:gd name="connsiteY387" fmla="*/ 470523 h 4305008"/>
              <a:gd name="connsiteX388" fmla="*/ 3168316 w 5593163"/>
              <a:gd name="connsiteY388" fmla="*/ 479514 h 4305008"/>
              <a:gd name="connsiteX389" fmla="*/ 3151197 w 5593163"/>
              <a:gd name="connsiteY389" fmla="*/ 481127 h 4305008"/>
              <a:gd name="connsiteX390" fmla="*/ 3151171 w 5593163"/>
              <a:gd name="connsiteY390" fmla="*/ 480636 h 4305008"/>
              <a:gd name="connsiteX391" fmla="*/ 3150672 w 5593163"/>
              <a:gd name="connsiteY391" fmla="*/ 480669 h 4305008"/>
              <a:gd name="connsiteX392" fmla="*/ 3150079 w 5593163"/>
              <a:gd name="connsiteY392" fmla="*/ 469318 h 4305008"/>
              <a:gd name="connsiteX393" fmla="*/ 3150079 w 5593163"/>
              <a:gd name="connsiteY393" fmla="*/ 2166144 h 4305008"/>
              <a:gd name="connsiteX394" fmla="*/ 3151450 w 5593163"/>
              <a:gd name="connsiteY394" fmla="*/ 2149296 h 4305008"/>
              <a:gd name="connsiteX395" fmla="*/ 3158914 w 5593163"/>
              <a:gd name="connsiteY395" fmla="*/ 2057565 h 4305008"/>
              <a:gd name="connsiteX396" fmla="*/ 3159454 w 5593163"/>
              <a:gd name="connsiteY396" fmla="*/ 2050928 h 4305008"/>
              <a:gd name="connsiteX397" fmla="*/ 3159960 w 5593163"/>
              <a:gd name="connsiteY397" fmla="*/ 2050865 h 4305008"/>
              <a:gd name="connsiteX398" fmla="*/ 3850126 w 5593163"/>
              <a:gd name="connsiteY398" fmla="*/ 1363267 h 4305008"/>
              <a:gd name="connsiteX399" fmla="*/ 3850243 w 5593163"/>
              <a:gd name="connsiteY399" fmla="*/ 1362128 h 4305008"/>
              <a:gd name="connsiteX400" fmla="*/ 3866455 w 5593163"/>
              <a:gd name="connsiteY400" fmla="*/ 1360601 h 4305008"/>
              <a:gd name="connsiteX401" fmla="*/ 3961917 w 5593163"/>
              <a:gd name="connsiteY401" fmla="*/ 1351607 h 4305008"/>
              <a:gd name="connsiteX402" fmla="*/ 3979004 w 5593163"/>
              <a:gd name="connsiteY402" fmla="*/ 1349997 h 4305008"/>
              <a:gd name="connsiteX403" fmla="*/ 3979030 w 5593163"/>
              <a:gd name="connsiteY403" fmla="*/ 1350487 h 4305008"/>
              <a:gd name="connsiteX404" fmla="*/ 3979528 w 5593163"/>
              <a:gd name="connsiteY404" fmla="*/ 1350455 h 4305008"/>
              <a:gd name="connsiteX405" fmla="*/ 3980122 w 5593163"/>
              <a:gd name="connsiteY405" fmla="*/ 1361805 h 4305008"/>
              <a:gd name="connsiteX406" fmla="*/ 3978752 w 5593163"/>
              <a:gd name="connsiteY406" fmla="*/ 1378647 h 4305008"/>
              <a:gd name="connsiteX407" fmla="*/ 3971285 w 5593163"/>
              <a:gd name="connsiteY407" fmla="*/ 1470397 h 4305008"/>
              <a:gd name="connsiteX408" fmla="*/ 3970746 w 5593163"/>
              <a:gd name="connsiteY408" fmla="*/ 1477021 h 4305008"/>
              <a:gd name="connsiteX409" fmla="*/ 3970241 w 5593163"/>
              <a:gd name="connsiteY409" fmla="*/ 1477083 h 4305008"/>
              <a:gd name="connsiteX410" fmla="*/ 3280075 w 5593163"/>
              <a:gd name="connsiteY410" fmla="*/ 2164681 h 4305008"/>
              <a:gd name="connsiteX411" fmla="*/ 3279959 w 5593163"/>
              <a:gd name="connsiteY411" fmla="*/ 2165820 h 4305008"/>
              <a:gd name="connsiteX412" fmla="*/ 3263742 w 5593163"/>
              <a:gd name="connsiteY412" fmla="*/ 2167348 h 4305008"/>
              <a:gd name="connsiteX413" fmla="*/ 3168316 w 5593163"/>
              <a:gd name="connsiteY413" fmla="*/ 2176339 h 4305008"/>
              <a:gd name="connsiteX414" fmla="*/ 3151197 w 5593163"/>
              <a:gd name="connsiteY414" fmla="*/ 2177952 h 4305008"/>
              <a:gd name="connsiteX415" fmla="*/ 3151171 w 5593163"/>
              <a:gd name="connsiteY415" fmla="*/ 2177461 h 4305008"/>
              <a:gd name="connsiteX416" fmla="*/ 3150672 w 5593163"/>
              <a:gd name="connsiteY416" fmla="*/ 2177494 h 4305008"/>
              <a:gd name="connsiteX417" fmla="*/ 3150079 w 5593163"/>
              <a:gd name="connsiteY417" fmla="*/ 2166144 h 4305008"/>
              <a:gd name="connsiteX418" fmla="*/ 3150079 w 5593163"/>
              <a:gd name="connsiteY418" fmla="*/ 3862969 h 4305008"/>
              <a:gd name="connsiteX419" fmla="*/ 3151450 w 5593163"/>
              <a:gd name="connsiteY419" fmla="*/ 3846121 h 4305008"/>
              <a:gd name="connsiteX420" fmla="*/ 3158914 w 5593163"/>
              <a:gd name="connsiteY420" fmla="*/ 3754390 h 4305008"/>
              <a:gd name="connsiteX421" fmla="*/ 3159454 w 5593163"/>
              <a:gd name="connsiteY421" fmla="*/ 3747753 h 4305008"/>
              <a:gd name="connsiteX422" fmla="*/ 3159960 w 5593163"/>
              <a:gd name="connsiteY422" fmla="*/ 3747690 h 4305008"/>
              <a:gd name="connsiteX423" fmla="*/ 3850126 w 5593163"/>
              <a:gd name="connsiteY423" fmla="*/ 3060092 h 4305008"/>
              <a:gd name="connsiteX424" fmla="*/ 3850243 w 5593163"/>
              <a:gd name="connsiteY424" fmla="*/ 3058953 h 4305008"/>
              <a:gd name="connsiteX425" fmla="*/ 3866455 w 5593163"/>
              <a:gd name="connsiteY425" fmla="*/ 3057426 h 4305008"/>
              <a:gd name="connsiteX426" fmla="*/ 3961917 w 5593163"/>
              <a:gd name="connsiteY426" fmla="*/ 3048432 h 4305008"/>
              <a:gd name="connsiteX427" fmla="*/ 3979004 w 5593163"/>
              <a:gd name="connsiteY427" fmla="*/ 3046822 h 4305008"/>
              <a:gd name="connsiteX428" fmla="*/ 3979030 w 5593163"/>
              <a:gd name="connsiteY428" fmla="*/ 3047312 h 4305008"/>
              <a:gd name="connsiteX429" fmla="*/ 3979528 w 5593163"/>
              <a:gd name="connsiteY429" fmla="*/ 3047280 h 4305008"/>
              <a:gd name="connsiteX430" fmla="*/ 3980122 w 5593163"/>
              <a:gd name="connsiteY430" fmla="*/ 3058630 h 4305008"/>
              <a:gd name="connsiteX431" fmla="*/ 3978752 w 5593163"/>
              <a:gd name="connsiteY431" fmla="*/ 3075472 h 4305008"/>
              <a:gd name="connsiteX432" fmla="*/ 3971285 w 5593163"/>
              <a:gd name="connsiteY432" fmla="*/ 3167222 h 4305008"/>
              <a:gd name="connsiteX433" fmla="*/ 3970746 w 5593163"/>
              <a:gd name="connsiteY433" fmla="*/ 3173846 h 4305008"/>
              <a:gd name="connsiteX434" fmla="*/ 3970241 w 5593163"/>
              <a:gd name="connsiteY434" fmla="*/ 3173908 h 4305008"/>
              <a:gd name="connsiteX435" fmla="*/ 3280075 w 5593163"/>
              <a:gd name="connsiteY435" fmla="*/ 3861506 h 4305008"/>
              <a:gd name="connsiteX436" fmla="*/ 3279959 w 5593163"/>
              <a:gd name="connsiteY436" fmla="*/ 3862645 h 4305008"/>
              <a:gd name="connsiteX437" fmla="*/ 3263742 w 5593163"/>
              <a:gd name="connsiteY437" fmla="*/ 3864173 h 4305008"/>
              <a:gd name="connsiteX438" fmla="*/ 3168316 w 5593163"/>
              <a:gd name="connsiteY438" fmla="*/ 3873164 h 4305008"/>
              <a:gd name="connsiteX439" fmla="*/ 3151197 w 5593163"/>
              <a:gd name="connsiteY439" fmla="*/ 3874777 h 4305008"/>
              <a:gd name="connsiteX440" fmla="*/ 3151171 w 5593163"/>
              <a:gd name="connsiteY440" fmla="*/ 3874286 h 4305008"/>
              <a:gd name="connsiteX441" fmla="*/ 3150672 w 5593163"/>
              <a:gd name="connsiteY441" fmla="*/ 3874319 h 4305008"/>
              <a:gd name="connsiteX442" fmla="*/ 3150079 w 5593163"/>
              <a:gd name="connsiteY442" fmla="*/ 3862969 h 4305008"/>
              <a:gd name="connsiteX443" fmla="*/ 2442890 w 5593163"/>
              <a:gd name="connsiteY443" fmla="*/ 1181049 h 4305008"/>
              <a:gd name="connsiteX444" fmla="*/ 2986199 w 5593163"/>
              <a:gd name="connsiteY444" fmla="*/ 636203 h 4305008"/>
              <a:gd name="connsiteX445" fmla="*/ 2442890 w 5593163"/>
              <a:gd name="connsiteY445" fmla="*/ 1181049 h 4305008"/>
              <a:gd name="connsiteX446" fmla="*/ 2442890 w 5593163"/>
              <a:gd name="connsiteY446" fmla="*/ 1493690 h 4305008"/>
              <a:gd name="connsiteX447" fmla="*/ 2986199 w 5593163"/>
              <a:gd name="connsiteY447" fmla="*/ 2034258 h 4305008"/>
              <a:gd name="connsiteX448" fmla="*/ 2442890 w 5593163"/>
              <a:gd name="connsiteY448" fmla="*/ 1493690 h 4305008"/>
              <a:gd name="connsiteX449" fmla="*/ 2442890 w 5593163"/>
              <a:gd name="connsiteY449" fmla="*/ 2877874 h 4305008"/>
              <a:gd name="connsiteX450" fmla="*/ 2986199 w 5593163"/>
              <a:gd name="connsiteY450" fmla="*/ 2333028 h 4305008"/>
              <a:gd name="connsiteX451" fmla="*/ 2442890 w 5593163"/>
              <a:gd name="connsiteY451" fmla="*/ 2877874 h 4305008"/>
              <a:gd name="connsiteX452" fmla="*/ 2442890 w 5593163"/>
              <a:gd name="connsiteY452" fmla="*/ 3190516 h 4305008"/>
              <a:gd name="connsiteX453" fmla="*/ 2986199 w 5593163"/>
              <a:gd name="connsiteY453" fmla="*/ 3731083 h 4305008"/>
              <a:gd name="connsiteX454" fmla="*/ 2442890 w 5593163"/>
              <a:gd name="connsiteY454" fmla="*/ 3190516 h 4305008"/>
              <a:gd name="connsiteX455" fmla="*/ 2410871 w 5593163"/>
              <a:gd name="connsiteY455" fmla="*/ 4305008 h 4305008"/>
              <a:gd name="connsiteX456" fmla="*/ 2439316 w 5593163"/>
              <a:gd name="connsiteY456" fmla="*/ 4255797 h 4305008"/>
              <a:gd name="connsiteX457" fmla="*/ 2999569 w 5593163"/>
              <a:gd name="connsiteY457" fmla="*/ 3898397 h 4305008"/>
              <a:gd name="connsiteX458" fmla="*/ 2999686 w 5593163"/>
              <a:gd name="connsiteY458" fmla="*/ 3897249 h 4305008"/>
              <a:gd name="connsiteX459" fmla="*/ 3015899 w 5593163"/>
              <a:gd name="connsiteY459" fmla="*/ 3895710 h 4305008"/>
              <a:gd name="connsiteX460" fmla="*/ 3111360 w 5593163"/>
              <a:gd name="connsiteY460" fmla="*/ 3886645 h 4305008"/>
              <a:gd name="connsiteX461" fmla="*/ 3128448 w 5593163"/>
              <a:gd name="connsiteY461" fmla="*/ 3885022 h 4305008"/>
              <a:gd name="connsiteX462" fmla="*/ 3128474 w 5593163"/>
              <a:gd name="connsiteY462" fmla="*/ 3885516 h 4305008"/>
              <a:gd name="connsiteX463" fmla="*/ 3128972 w 5593163"/>
              <a:gd name="connsiteY463" fmla="*/ 3885483 h 4305008"/>
              <a:gd name="connsiteX464" fmla="*/ 3129566 w 5593163"/>
              <a:gd name="connsiteY464" fmla="*/ 3896923 h 4305008"/>
              <a:gd name="connsiteX465" fmla="*/ 3128195 w 5593163"/>
              <a:gd name="connsiteY465" fmla="*/ 3913899 h 4305008"/>
              <a:gd name="connsiteX466" fmla="*/ 3120728 w 5593163"/>
              <a:gd name="connsiteY466" fmla="*/ 4006375 h 4305008"/>
              <a:gd name="connsiteX467" fmla="*/ 3120190 w 5593163"/>
              <a:gd name="connsiteY467" fmla="*/ 4013051 h 4305008"/>
              <a:gd name="connsiteX468" fmla="*/ 3119684 w 5593163"/>
              <a:gd name="connsiteY468" fmla="*/ 4013114 h 4305008"/>
              <a:gd name="connsiteX469" fmla="*/ 3044567 w 5593163"/>
              <a:gd name="connsiteY469" fmla="*/ 4254710 h 4305008"/>
              <a:gd name="connsiteX470" fmla="*/ 3014445 w 5593163"/>
              <a:gd name="connsiteY470" fmla="*/ 4305008 h 4305008"/>
              <a:gd name="connsiteX471" fmla="*/ 2860336 w 5593163"/>
              <a:gd name="connsiteY471" fmla="*/ 4305008 h 4305008"/>
              <a:gd name="connsiteX472" fmla="*/ 2887018 w 5593163"/>
              <a:gd name="connsiteY472" fmla="*/ 4271827 h 4305008"/>
              <a:gd name="connsiteX473" fmla="*/ 2986199 w 5593163"/>
              <a:gd name="connsiteY473" fmla="*/ 4029853 h 4305008"/>
              <a:gd name="connsiteX474" fmla="*/ 2614045 w 5593163"/>
              <a:gd name="connsiteY474" fmla="*/ 4241205 h 4305008"/>
              <a:gd name="connsiteX475" fmla="*/ 2561922 w 5593163"/>
              <a:gd name="connsiteY475" fmla="*/ 4305008 h 4305008"/>
              <a:gd name="connsiteX476" fmla="*/ 2376360 w 5593163"/>
              <a:gd name="connsiteY476" fmla="*/ 0 h 4305008"/>
              <a:gd name="connsiteX477" fmla="*/ 2524998 w 5593163"/>
              <a:gd name="connsiteY477" fmla="*/ 0 h 4305008"/>
              <a:gd name="connsiteX478" fmla="*/ 2547226 w 5593163"/>
              <a:gd name="connsiteY478" fmla="*/ 44350 h 4305008"/>
              <a:gd name="connsiteX479" fmla="*/ 2986199 w 5593163"/>
              <a:gd name="connsiteY479" fmla="*/ 337433 h 4305008"/>
              <a:gd name="connsiteX480" fmla="*/ 2872691 w 5593163"/>
              <a:gd name="connsiteY480" fmla="*/ 76659 h 4305008"/>
              <a:gd name="connsiteX481" fmla="*/ 2804464 w 5593163"/>
              <a:gd name="connsiteY481" fmla="*/ 0 h 4305008"/>
              <a:gd name="connsiteX482" fmla="*/ 2972839 w 5593163"/>
              <a:gd name="connsiteY482" fmla="*/ 0 h 4305008"/>
              <a:gd name="connsiteX483" fmla="*/ 3035473 w 5593163"/>
              <a:gd name="connsiteY483" fmla="*/ 96778 h 4305008"/>
              <a:gd name="connsiteX484" fmla="*/ 3119686 w 5593163"/>
              <a:gd name="connsiteY484" fmla="*/ 354040 h 4305008"/>
              <a:gd name="connsiteX485" fmla="*/ 3120191 w 5593163"/>
              <a:gd name="connsiteY485" fmla="*/ 354103 h 4305008"/>
              <a:gd name="connsiteX486" fmla="*/ 3120732 w 5593163"/>
              <a:gd name="connsiteY486" fmla="*/ 360740 h 4305008"/>
              <a:gd name="connsiteX487" fmla="*/ 3128196 w 5593163"/>
              <a:gd name="connsiteY487" fmla="*/ 452471 h 4305008"/>
              <a:gd name="connsiteX488" fmla="*/ 3129566 w 5593163"/>
              <a:gd name="connsiteY488" fmla="*/ 469318 h 4305008"/>
              <a:gd name="connsiteX489" fmla="*/ 3128973 w 5593163"/>
              <a:gd name="connsiteY489" fmla="*/ 480669 h 4305008"/>
              <a:gd name="connsiteX490" fmla="*/ 3128474 w 5593163"/>
              <a:gd name="connsiteY490" fmla="*/ 480636 h 4305008"/>
              <a:gd name="connsiteX491" fmla="*/ 3128448 w 5593163"/>
              <a:gd name="connsiteY491" fmla="*/ 481127 h 4305008"/>
              <a:gd name="connsiteX492" fmla="*/ 3111330 w 5593163"/>
              <a:gd name="connsiteY492" fmla="*/ 479514 h 4305008"/>
              <a:gd name="connsiteX493" fmla="*/ 3015903 w 5593163"/>
              <a:gd name="connsiteY493" fmla="*/ 470523 h 4305008"/>
              <a:gd name="connsiteX494" fmla="*/ 2999687 w 5593163"/>
              <a:gd name="connsiteY494" fmla="*/ 468995 h 4305008"/>
              <a:gd name="connsiteX495" fmla="*/ 2999571 w 5593163"/>
              <a:gd name="connsiteY495" fmla="*/ 467856 h 4305008"/>
              <a:gd name="connsiteX496" fmla="*/ 2428199 w 5593163"/>
              <a:gd name="connsiteY496" fmla="*/ 95636 h 4305008"/>
              <a:gd name="connsiteX497" fmla="*/ 2299523 w 5593163"/>
              <a:gd name="connsiteY497" fmla="*/ 1313979 h 4305008"/>
              <a:gd name="connsiteX498" fmla="*/ 2300894 w 5593163"/>
              <a:gd name="connsiteY498" fmla="*/ 1296998 h 4305008"/>
              <a:gd name="connsiteX499" fmla="*/ 2308358 w 5593163"/>
              <a:gd name="connsiteY499" fmla="*/ 1204541 h 4305008"/>
              <a:gd name="connsiteX500" fmla="*/ 2308898 w 5593163"/>
              <a:gd name="connsiteY500" fmla="*/ 1197851 h 4305008"/>
              <a:gd name="connsiteX501" fmla="*/ 2309404 w 5593163"/>
              <a:gd name="connsiteY501" fmla="*/ 1197788 h 4305008"/>
              <a:gd name="connsiteX502" fmla="*/ 2999570 w 5593163"/>
              <a:gd name="connsiteY502" fmla="*/ 504747 h 4305008"/>
              <a:gd name="connsiteX503" fmla="*/ 2999687 w 5593163"/>
              <a:gd name="connsiteY503" fmla="*/ 503599 h 4305008"/>
              <a:gd name="connsiteX504" fmla="*/ 3015899 w 5593163"/>
              <a:gd name="connsiteY504" fmla="*/ 502060 h 4305008"/>
              <a:gd name="connsiteX505" fmla="*/ 3111361 w 5593163"/>
              <a:gd name="connsiteY505" fmla="*/ 492995 h 4305008"/>
              <a:gd name="connsiteX506" fmla="*/ 3128448 w 5593163"/>
              <a:gd name="connsiteY506" fmla="*/ 491372 h 4305008"/>
              <a:gd name="connsiteX507" fmla="*/ 3128474 w 5593163"/>
              <a:gd name="connsiteY507" fmla="*/ 491866 h 4305008"/>
              <a:gd name="connsiteX508" fmla="*/ 3128972 w 5593163"/>
              <a:gd name="connsiteY508" fmla="*/ 491833 h 4305008"/>
              <a:gd name="connsiteX509" fmla="*/ 3129566 w 5593163"/>
              <a:gd name="connsiteY509" fmla="*/ 503273 h 4305008"/>
              <a:gd name="connsiteX510" fmla="*/ 3128196 w 5593163"/>
              <a:gd name="connsiteY510" fmla="*/ 520249 h 4305008"/>
              <a:gd name="connsiteX511" fmla="*/ 3120729 w 5593163"/>
              <a:gd name="connsiteY511" fmla="*/ 612725 h 4305008"/>
              <a:gd name="connsiteX512" fmla="*/ 3120190 w 5593163"/>
              <a:gd name="connsiteY512" fmla="*/ 619401 h 4305008"/>
              <a:gd name="connsiteX513" fmla="*/ 3119685 w 5593163"/>
              <a:gd name="connsiteY513" fmla="*/ 619464 h 4305008"/>
              <a:gd name="connsiteX514" fmla="*/ 2429519 w 5593163"/>
              <a:gd name="connsiteY514" fmla="*/ 1312505 h 4305008"/>
              <a:gd name="connsiteX515" fmla="*/ 2429403 w 5593163"/>
              <a:gd name="connsiteY515" fmla="*/ 1313653 h 4305008"/>
              <a:gd name="connsiteX516" fmla="*/ 2413186 w 5593163"/>
              <a:gd name="connsiteY516" fmla="*/ 1315193 h 4305008"/>
              <a:gd name="connsiteX517" fmla="*/ 2317760 w 5593163"/>
              <a:gd name="connsiteY517" fmla="*/ 1324255 h 4305008"/>
              <a:gd name="connsiteX518" fmla="*/ 2300641 w 5593163"/>
              <a:gd name="connsiteY518" fmla="*/ 1325881 h 4305008"/>
              <a:gd name="connsiteX519" fmla="*/ 2300615 w 5593163"/>
              <a:gd name="connsiteY519" fmla="*/ 1325386 h 4305008"/>
              <a:gd name="connsiteX520" fmla="*/ 2300116 w 5593163"/>
              <a:gd name="connsiteY520" fmla="*/ 1325419 h 4305008"/>
              <a:gd name="connsiteX521" fmla="*/ 2299523 w 5593163"/>
              <a:gd name="connsiteY521" fmla="*/ 1313979 h 4305008"/>
              <a:gd name="connsiteX522" fmla="*/ 2299523 w 5593163"/>
              <a:gd name="connsiteY522" fmla="*/ 1361805 h 4305008"/>
              <a:gd name="connsiteX523" fmla="*/ 2300117 w 5593163"/>
              <a:gd name="connsiteY523" fmla="*/ 1350455 h 4305008"/>
              <a:gd name="connsiteX524" fmla="*/ 2300615 w 5593163"/>
              <a:gd name="connsiteY524" fmla="*/ 1350487 h 4305008"/>
              <a:gd name="connsiteX525" fmla="*/ 2300641 w 5593163"/>
              <a:gd name="connsiteY525" fmla="*/ 1349997 h 4305008"/>
              <a:gd name="connsiteX526" fmla="*/ 2317729 w 5593163"/>
              <a:gd name="connsiteY526" fmla="*/ 1351607 h 4305008"/>
              <a:gd name="connsiteX527" fmla="*/ 2413190 w 5593163"/>
              <a:gd name="connsiteY527" fmla="*/ 1360601 h 4305008"/>
              <a:gd name="connsiteX528" fmla="*/ 2429403 w 5593163"/>
              <a:gd name="connsiteY528" fmla="*/ 1362128 h 4305008"/>
              <a:gd name="connsiteX529" fmla="*/ 2429520 w 5593163"/>
              <a:gd name="connsiteY529" fmla="*/ 1363267 h 4305008"/>
              <a:gd name="connsiteX530" fmla="*/ 3119686 w 5593163"/>
              <a:gd name="connsiteY530" fmla="*/ 2050865 h 4305008"/>
              <a:gd name="connsiteX531" fmla="*/ 3120191 w 5593163"/>
              <a:gd name="connsiteY531" fmla="*/ 2050928 h 4305008"/>
              <a:gd name="connsiteX532" fmla="*/ 3120732 w 5593163"/>
              <a:gd name="connsiteY532" fmla="*/ 2057565 h 4305008"/>
              <a:gd name="connsiteX533" fmla="*/ 3128196 w 5593163"/>
              <a:gd name="connsiteY533" fmla="*/ 2149296 h 4305008"/>
              <a:gd name="connsiteX534" fmla="*/ 3129566 w 5593163"/>
              <a:gd name="connsiteY534" fmla="*/ 2166144 h 4305008"/>
              <a:gd name="connsiteX535" fmla="*/ 3128973 w 5593163"/>
              <a:gd name="connsiteY535" fmla="*/ 2177494 h 4305008"/>
              <a:gd name="connsiteX536" fmla="*/ 3128474 w 5593163"/>
              <a:gd name="connsiteY536" fmla="*/ 2177461 h 4305008"/>
              <a:gd name="connsiteX537" fmla="*/ 3128448 w 5593163"/>
              <a:gd name="connsiteY537" fmla="*/ 2177952 h 4305008"/>
              <a:gd name="connsiteX538" fmla="*/ 3111330 w 5593163"/>
              <a:gd name="connsiteY538" fmla="*/ 2176339 h 4305008"/>
              <a:gd name="connsiteX539" fmla="*/ 3015903 w 5593163"/>
              <a:gd name="connsiteY539" fmla="*/ 2167348 h 4305008"/>
              <a:gd name="connsiteX540" fmla="*/ 2999687 w 5593163"/>
              <a:gd name="connsiteY540" fmla="*/ 2165820 h 4305008"/>
              <a:gd name="connsiteX541" fmla="*/ 2999571 w 5593163"/>
              <a:gd name="connsiteY541" fmla="*/ 2164681 h 4305008"/>
              <a:gd name="connsiteX542" fmla="*/ 2309405 w 5593163"/>
              <a:gd name="connsiteY542" fmla="*/ 1477083 h 4305008"/>
              <a:gd name="connsiteX543" fmla="*/ 2308899 w 5593163"/>
              <a:gd name="connsiteY543" fmla="*/ 1477021 h 4305008"/>
              <a:gd name="connsiteX544" fmla="*/ 2308361 w 5593163"/>
              <a:gd name="connsiteY544" fmla="*/ 1470397 h 4305008"/>
              <a:gd name="connsiteX545" fmla="*/ 2300894 w 5593163"/>
              <a:gd name="connsiteY545" fmla="*/ 1378647 h 4305008"/>
              <a:gd name="connsiteX546" fmla="*/ 2299523 w 5593163"/>
              <a:gd name="connsiteY546" fmla="*/ 1361805 h 4305008"/>
              <a:gd name="connsiteX547" fmla="*/ 2299523 w 5593163"/>
              <a:gd name="connsiteY547" fmla="*/ 3010804 h 4305008"/>
              <a:gd name="connsiteX548" fmla="*/ 2300894 w 5593163"/>
              <a:gd name="connsiteY548" fmla="*/ 2993823 h 4305008"/>
              <a:gd name="connsiteX549" fmla="*/ 2308358 w 5593163"/>
              <a:gd name="connsiteY549" fmla="*/ 2901366 h 4305008"/>
              <a:gd name="connsiteX550" fmla="*/ 2308898 w 5593163"/>
              <a:gd name="connsiteY550" fmla="*/ 2894676 h 4305008"/>
              <a:gd name="connsiteX551" fmla="*/ 2309404 w 5593163"/>
              <a:gd name="connsiteY551" fmla="*/ 2894613 h 4305008"/>
              <a:gd name="connsiteX552" fmla="*/ 2999570 w 5593163"/>
              <a:gd name="connsiteY552" fmla="*/ 2201572 h 4305008"/>
              <a:gd name="connsiteX553" fmla="*/ 2999687 w 5593163"/>
              <a:gd name="connsiteY553" fmla="*/ 2200424 h 4305008"/>
              <a:gd name="connsiteX554" fmla="*/ 3015899 w 5593163"/>
              <a:gd name="connsiteY554" fmla="*/ 2198885 h 4305008"/>
              <a:gd name="connsiteX555" fmla="*/ 3111361 w 5593163"/>
              <a:gd name="connsiteY555" fmla="*/ 2189820 h 4305008"/>
              <a:gd name="connsiteX556" fmla="*/ 3128448 w 5593163"/>
              <a:gd name="connsiteY556" fmla="*/ 2188197 h 4305008"/>
              <a:gd name="connsiteX557" fmla="*/ 3128474 w 5593163"/>
              <a:gd name="connsiteY557" fmla="*/ 2188691 h 4305008"/>
              <a:gd name="connsiteX558" fmla="*/ 3128972 w 5593163"/>
              <a:gd name="connsiteY558" fmla="*/ 2188658 h 4305008"/>
              <a:gd name="connsiteX559" fmla="*/ 3129566 w 5593163"/>
              <a:gd name="connsiteY559" fmla="*/ 2200098 h 4305008"/>
              <a:gd name="connsiteX560" fmla="*/ 3128196 w 5593163"/>
              <a:gd name="connsiteY560" fmla="*/ 2217074 h 4305008"/>
              <a:gd name="connsiteX561" fmla="*/ 3120729 w 5593163"/>
              <a:gd name="connsiteY561" fmla="*/ 2309550 h 4305008"/>
              <a:gd name="connsiteX562" fmla="*/ 3120190 w 5593163"/>
              <a:gd name="connsiteY562" fmla="*/ 2316226 h 4305008"/>
              <a:gd name="connsiteX563" fmla="*/ 3119685 w 5593163"/>
              <a:gd name="connsiteY563" fmla="*/ 2316289 h 4305008"/>
              <a:gd name="connsiteX564" fmla="*/ 2429519 w 5593163"/>
              <a:gd name="connsiteY564" fmla="*/ 3009330 h 4305008"/>
              <a:gd name="connsiteX565" fmla="*/ 2429403 w 5593163"/>
              <a:gd name="connsiteY565" fmla="*/ 3010478 h 4305008"/>
              <a:gd name="connsiteX566" fmla="*/ 2413186 w 5593163"/>
              <a:gd name="connsiteY566" fmla="*/ 3012018 h 4305008"/>
              <a:gd name="connsiteX567" fmla="*/ 2317760 w 5593163"/>
              <a:gd name="connsiteY567" fmla="*/ 3021080 h 4305008"/>
              <a:gd name="connsiteX568" fmla="*/ 2300641 w 5593163"/>
              <a:gd name="connsiteY568" fmla="*/ 3022706 h 4305008"/>
              <a:gd name="connsiteX569" fmla="*/ 2300615 w 5593163"/>
              <a:gd name="connsiteY569" fmla="*/ 3022211 h 4305008"/>
              <a:gd name="connsiteX570" fmla="*/ 2300116 w 5593163"/>
              <a:gd name="connsiteY570" fmla="*/ 3022244 h 4305008"/>
              <a:gd name="connsiteX571" fmla="*/ 2299523 w 5593163"/>
              <a:gd name="connsiteY571" fmla="*/ 3010804 h 4305008"/>
              <a:gd name="connsiteX572" fmla="*/ 2299523 w 5593163"/>
              <a:gd name="connsiteY572" fmla="*/ 3058630 h 4305008"/>
              <a:gd name="connsiteX573" fmla="*/ 2300117 w 5593163"/>
              <a:gd name="connsiteY573" fmla="*/ 3047280 h 4305008"/>
              <a:gd name="connsiteX574" fmla="*/ 2300615 w 5593163"/>
              <a:gd name="connsiteY574" fmla="*/ 3047312 h 4305008"/>
              <a:gd name="connsiteX575" fmla="*/ 2300641 w 5593163"/>
              <a:gd name="connsiteY575" fmla="*/ 3046822 h 4305008"/>
              <a:gd name="connsiteX576" fmla="*/ 2317729 w 5593163"/>
              <a:gd name="connsiteY576" fmla="*/ 3048432 h 4305008"/>
              <a:gd name="connsiteX577" fmla="*/ 2413190 w 5593163"/>
              <a:gd name="connsiteY577" fmla="*/ 3057426 h 4305008"/>
              <a:gd name="connsiteX578" fmla="*/ 2429403 w 5593163"/>
              <a:gd name="connsiteY578" fmla="*/ 3058953 h 4305008"/>
              <a:gd name="connsiteX579" fmla="*/ 2429520 w 5593163"/>
              <a:gd name="connsiteY579" fmla="*/ 3060092 h 4305008"/>
              <a:gd name="connsiteX580" fmla="*/ 3119686 w 5593163"/>
              <a:gd name="connsiteY580" fmla="*/ 3747690 h 4305008"/>
              <a:gd name="connsiteX581" fmla="*/ 3120191 w 5593163"/>
              <a:gd name="connsiteY581" fmla="*/ 3747753 h 4305008"/>
              <a:gd name="connsiteX582" fmla="*/ 3120732 w 5593163"/>
              <a:gd name="connsiteY582" fmla="*/ 3754390 h 4305008"/>
              <a:gd name="connsiteX583" fmla="*/ 3128196 w 5593163"/>
              <a:gd name="connsiteY583" fmla="*/ 3846121 h 4305008"/>
              <a:gd name="connsiteX584" fmla="*/ 3129566 w 5593163"/>
              <a:gd name="connsiteY584" fmla="*/ 3862969 h 4305008"/>
              <a:gd name="connsiteX585" fmla="*/ 3128973 w 5593163"/>
              <a:gd name="connsiteY585" fmla="*/ 3874319 h 4305008"/>
              <a:gd name="connsiteX586" fmla="*/ 3128474 w 5593163"/>
              <a:gd name="connsiteY586" fmla="*/ 3874286 h 4305008"/>
              <a:gd name="connsiteX587" fmla="*/ 3128448 w 5593163"/>
              <a:gd name="connsiteY587" fmla="*/ 3874777 h 4305008"/>
              <a:gd name="connsiteX588" fmla="*/ 3111330 w 5593163"/>
              <a:gd name="connsiteY588" fmla="*/ 3873164 h 4305008"/>
              <a:gd name="connsiteX589" fmla="*/ 3015903 w 5593163"/>
              <a:gd name="connsiteY589" fmla="*/ 3864173 h 4305008"/>
              <a:gd name="connsiteX590" fmla="*/ 2999687 w 5593163"/>
              <a:gd name="connsiteY590" fmla="*/ 3862645 h 4305008"/>
              <a:gd name="connsiteX591" fmla="*/ 2999571 w 5593163"/>
              <a:gd name="connsiteY591" fmla="*/ 3861506 h 4305008"/>
              <a:gd name="connsiteX592" fmla="*/ 2309405 w 5593163"/>
              <a:gd name="connsiteY592" fmla="*/ 3173908 h 4305008"/>
              <a:gd name="connsiteX593" fmla="*/ 2308899 w 5593163"/>
              <a:gd name="connsiteY593" fmla="*/ 3173846 h 4305008"/>
              <a:gd name="connsiteX594" fmla="*/ 2308361 w 5593163"/>
              <a:gd name="connsiteY594" fmla="*/ 3167222 h 4305008"/>
              <a:gd name="connsiteX595" fmla="*/ 2300894 w 5593163"/>
              <a:gd name="connsiteY595" fmla="*/ 3075472 h 4305008"/>
              <a:gd name="connsiteX596" fmla="*/ 2299523 w 5593163"/>
              <a:gd name="connsiteY596" fmla="*/ 3058630 h 4305008"/>
              <a:gd name="connsiteX597" fmla="*/ 1601297 w 5593163"/>
              <a:gd name="connsiteY597" fmla="*/ 636203 h 4305008"/>
              <a:gd name="connsiteX598" fmla="*/ 2144606 w 5593163"/>
              <a:gd name="connsiteY598" fmla="*/ 1181049 h 4305008"/>
              <a:gd name="connsiteX599" fmla="*/ 1601297 w 5593163"/>
              <a:gd name="connsiteY599" fmla="*/ 636203 h 4305008"/>
              <a:gd name="connsiteX600" fmla="*/ 1601297 w 5593163"/>
              <a:gd name="connsiteY600" fmla="*/ 2333028 h 4305008"/>
              <a:gd name="connsiteX601" fmla="*/ 2144606 w 5593163"/>
              <a:gd name="connsiteY601" fmla="*/ 2877874 h 4305008"/>
              <a:gd name="connsiteX602" fmla="*/ 1601297 w 5593163"/>
              <a:gd name="connsiteY602" fmla="*/ 2333028 h 4305008"/>
              <a:gd name="connsiteX603" fmla="*/ 1601295 w 5593163"/>
              <a:gd name="connsiteY603" fmla="*/ 2034258 h 4305008"/>
              <a:gd name="connsiteX604" fmla="*/ 2144604 w 5593163"/>
              <a:gd name="connsiteY604" fmla="*/ 1493690 h 4305008"/>
              <a:gd name="connsiteX605" fmla="*/ 1601295 w 5593163"/>
              <a:gd name="connsiteY605" fmla="*/ 2034258 h 4305008"/>
              <a:gd name="connsiteX606" fmla="*/ 1601295 w 5593163"/>
              <a:gd name="connsiteY606" fmla="*/ 3731083 h 4305008"/>
              <a:gd name="connsiteX607" fmla="*/ 2144604 w 5593163"/>
              <a:gd name="connsiteY607" fmla="*/ 3190516 h 4305008"/>
              <a:gd name="connsiteX608" fmla="*/ 1601295 w 5593163"/>
              <a:gd name="connsiteY608" fmla="*/ 3731083 h 4305008"/>
              <a:gd name="connsiteX609" fmla="*/ 1457930 w 5593163"/>
              <a:gd name="connsiteY609" fmla="*/ 503273 h 4305008"/>
              <a:gd name="connsiteX610" fmla="*/ 1458524 w 5593163"/>
              <a:gd name="connsiteY610" fmla="*/ 491833 h 4305008"/>
              <a:gd name="connsiteX611" fmla="*/ 1459022 w 5593163"/>
              <a:gd name="connsiteY611" fmla="*/ 491866 h 4305008"/>
              <a:gd name="connsiteX612" fmla="*/ 1459048 w 5593163"/>
              <a:gd name="connsiteY612" fmla="*/ 491372 h 4305008"/>
              <a:gd name="connsiteX613" fmla="*/ 1476135 w 5593163"/>
              <a:gd name="connsiteY613" fmla="*/ 492995 h 4305008"/>
              <a:gd name="connsiteX614" fmla="*/ 1571597 w 5593163"/>
              <a:gd name="connsiteY614" fmla="*/ 502060 h 4305008"/>
              <a:gd name="connsiteX615" fmla="*/ 1587809 w 5593163"/>
              <a:gd name="connsiteY615" fmla="*/ 503599 h 4305008"/>
              <a:gd name="connsiteX616" fmla="*/ 1587926 w 5593163"/>
              <a:gd name="connsiteY616" fmla="*/ 504747 h 4305008"/>
              <a:gd name="connsiteX617" fmla="*/ 2278092 w 5593163"/>
              <a:gd name="connsiteY617" fmla="*/ 1197788 h 4305008"/>
              <a:gd name="connsiteX618" fmla="*/ 2278598 w 5593163"/>
              <a:gd name="connsiteY618" fmla="*/ 1197851 h 4305008"/>
              <a:gd name="connsiteX619" fmla="*/ 2279138 w 5593163"/>
              <a:gd name="connsiteY619" fmla="*/ 1204541 h 4305008"/>
              <a:gd name="connsiteX620" fmla="*/ 2286602 w 5593163"/>
              <a:gd name="connsiteY620" fmla="*/ 1296998 h 4305008"/>
              <a:gd name="connsiteX621" fmla="*/ 2287973 w 5593163"/>
              <a:gd name="connsiteY621" fmla="*/ 1313979 h 4305008"/>
              <a:gd name="connsiteX622" fmla="*/ 2287380 w 5593163"/>
              <a:gd name="connsiteY622" fmla="*/ 1325419 h 4305008"/>
              <a:gd name="connsiteX623" fmla="*/ 2286881 w 5593163"/>
              <a:gd name="connsiteY623" fmla="*/ 1325386 h 4305008"/>
              <a:gd name="connsiteX624" fmla="*/ 2286855 w 5593163"/>
              <a:gd name="connsiteY624" fmla="*/ 1325881 h 4305008"/>
              <a:gd name="connsiteX625" fmla="*/ 2269736 w 5593163"/>
              <a:gd name="connsiteY625" fmla="*/ 1324255 h 4305008"/>
              <a:gd name="connsiteX626" fmla="*/ 2174310 w 5593163"/>
              <a:gd name="connsiteY626" fmla="*/ 1315193 h 4305008"/>
              <a:gd name="connsiteX627" fmla="*/ 2158093 w 5593163"/>
              <a:gd name="connsiteY627" fmla="*/ 1313653 h 4305008"/>
              <a:gd name="connsiteX628" fmla="*/ 2157977 w 5593163"/>
              <a:gd name="connsiteY628" fmla="*/ 1312505 h 4305008"/>
              <a:gd name="connsiteX629" fmla="*/ 1467811 w 5593163"/>
              <a:gd name="connsiteY629" fmla="*/ 619464 h 4305008"/>
              <a:gd name="connsiteX630" fmla="*/ 1467306 w 5593163"/>
              <a:gd name="connsiteY630" fmla="*/ 619401 h 4305008"/>
              <a:gd name="connsiteX631" fmla="*/ 1466767 w 5593163"/>
              <a:gd name="connsiteY631" fmla="*/ 612725 h 4305008"/>
              <a:gd name="connsiteX632" fmla="*/ 1459300 w 5593163"/>
              <a:gd name="connsiteY632" fmla="*/ 520249 h 4305008"/>
              <a:gd name="connsiteX633" fmla="*/ 1457930 w 5593163"/>
              <a:gd name="connsiteY633" fmla="*/ 503273 h 4305008"/>
              <a:gd name="connsiteX634" fmla="*/ 1457930 w 5593163"/>
              <a:gd name="connsiteY634" fmla="*/ 2200098 h 4305008"/>
              <a:gd name="connsiteX635" fmla="*/ 1458524 w 5593163"/>
              <a:gd name="connsiteY635" fmla="*/ 2188658 h 4305008"/>
              <a:gd name="connsiteX636" fmla="*/ 1459022 w 5593163"/>
              <a:gd name="connsiteY636" fmla="*/ 2188691 h 4305008"/>
              <a:gd name="connsiteX637" fmla="*/ 1459048 w 5593163"/>
              <a:gd name="connsiteY637" fmla="*/ 2188197 h 4305008"/>
              <a:gd name="connsiteX638" fmla="*/ 1476135 w 5593163"/>
              <a:gd name="connsiteY638" fmla="*/ 2189820 h 4305008"/>
              <a:gd name="connsiteX639" fmla="*/ 1571597 w 5593163"/>
              <a:gd name="connsiteY639" fmla="*/ 2198885 h 4305008"/>
              <a:gd name="connsiteX640" fmla="*/ 1587809 w 5593163"/>
              <a:gd name="connsiteY640" fmla="*/ 2200424 h 4305008"/>
              <a:gd name="connsiteX641" fmla="*/ 1587926 w 5593163"/>
              <a:gd name="connsiteY641" fmla="*/ 2201572 h 4305008"/>
              <a:gd name="connsiteX642" fmla="*/ 2278092 w 5593163"/>
              <a:gd name="connsiteY642" fmla="*/ 2894613 h 4305008"/>
              <a:gd name="connsiteX643" fmla="*/ 2278598 w 5593163"/>
              <a:gd name="connsiteY643" fmla="*/ 2894676 h 4305008"/>
              <a:gd name="connsiteX644" fmla="*/ 2279138 w 5593163"/>
              <a:gd name="connsiteY644" fmla="*/ 2901366 h 4305008"/>
              <a:gd name="connsiteX645" fmla="*/ 2286602 w 5593163"/>
              <a:gd name="connsiteY645" fmla="*/ 2993823 h 4305008"/>
              <a:gd name="connsiteX646" fmla="*/ 2287973 w 5593163"/>
              <a:gd name="connsiteY646" fmla="*/ 3010804 h 4305008"/>
              <a:gd name="connsiteX647" fmla="*/ 2287380 w 5593163"/>
              <a:gd name="connsiteY647" fmla="*/ 3022244 h 4305008"/>
              <a:gd name="connsiteX648" fmla="*/ 2286881 w 5593163"/>
              <a:gd name="connsiteY648" fmla="*/ 3022211 h 4305008"/>
              <a:gd name="connsiteX649" fmla="*/ 2286855 w 5593163"/>
              <a:gd name="connsiteY649" fmla="*/ 3022706 h 4305008"/>
              <a:gd name="connsiteX650" fmla="*/ 2269736 w 5593163"/>
              <a:gd name="connsiteY650" fmla="*/ 3021080 h 4305008"/>
              <a:gd name="connsiteX651" fmla="*/ 2174310 w 5593163"/>
              <a:gd name="connsiteY651" fmla="*/ 3012018 h 4305008"/>
              <a:gd name="connsiteX652" fmla="*/ 2158093 w 5593163"/>
              <a:gd name="connsiteY652" fmla="*/ 3010478 h 4305008"/>
              <a:gd name="connsiteX653" fmla="*/ 2157977 w 5593163"/>
              <a:gd name="connsiteY653" fmla="*/ 3009330 h 4305008"/>
              <a:gd name="connsiteX654" fmla="*/ 1467811 w 5593163"/>
              <a:gd name="connsiteY654" fmla="*/ 2316289 h 4305008"/>
              <a:gd name="connsiteX655" fmla="*/ 1467306 w 5593163"/>
              <a:gd name="connsiteY655" fmla="*/ 2316226 h 4305008"/>
              <a:gd name="connsiteX656" fmla="*/ 1466767 w 5593163"/>
              <a:gd name="connsiteY656" fmla="*/ 2309550 h 4305008"/>
              <a:gd name="connsiteX657" fmla="*/ 1459300 w 5593163"/>
              <a:gd name="connsiteY657" fmla="*/ 2217074 h 4305008"/>
              <a:gd name="connsiteX658" fmla="*/ 1457930 w 5593163"/>
              <a:gd name="connsiteY658" fmla="*/ 2200098 h 4305008"/>
              <a:gd name="connsiteX659" fmla="*/ 1457930 w 5593163"/>
              <a:gd name="connsiteY659" fmla="*/ 3896923 h 4305008"/>
              <a:gd name="connsiteX660" fmla="*/ 1458524 w 5593163"/>
              <a:gd name="connsiteY660" fmla="*/ 3885483 h 4305008"/>
              <a:gd name="connsiteX661" fmla="*/ 1459022 w 5593163"/>
              <a:gd name="connsiteY661" fmla="*/ 3885516 h 4305008"/>
              <a:gd name="connsiteX662" fmla="*/ 1459048 w 5593163"/>
              <a:gd name="connsiteY662" fmla="*/ 3885022 h 4305008"/>
              <a:gd name="connsiteX663" fmla="*/ 1476135 w 5593163"/>
              <a:gd name="connsiteY663" fmla="*/ 3886645 h 4305008"/>
              <a:gd name="connsiteX664" fmla="*/ 1571597 w 5593163"/>
              <a:gd name="connsiteY664" fmla="*/ 3895710 h 4305008"/>
              <a:gd name="connsiteX665" fmla="*/ 1587809 w 5593163"/>
              <a:gd name="connsiteY665" fmla="*/ 3897249 h 4305008"/>
              <a:gd name="connsiteX666" fmla="*/ 1587926 w 5593163"/>
              <a:gd name="connsiteY666" fmla="*/ 3898397 h 4305008"/>
              <a:gd name="connsiteX667" fmla="*/ 2148179 w 5593163"/>
              <a:gd name="connsiteY667" fmla="*/ 4255797 h 4305008"/>
              <a:gd name="connsiteX668" fmla="*/ 2176624 w 5593163"/>
              <a:gd name="connsiteY668" fmla="*/ 4305008 h 4305008"/>
              <a:gd name="connsiteX669" fmla="*/ 2025574 w 5593163"/>
              <a:gd name="connsiteY669" fmla="*/ 4305008 h 4305008"/>
              <a:gd name="connsiteX670" fmla="*/ 1973451 w 5593163"/>
              <a:gd name="connsiteY670" fmla="*/ 4241205 h 4305008"/>
              <a:gd name="connsiteX671" fmla="*/ 1601297 w 5593163"/>
              <a:gd name="connsiteY671" fmla="*/ 4029853 h 4305008"/>
              <a:gd name="connsiteX672" fmla="*/ 1700478 w 5593163"/>
              <a:gd name="connsiteY672" fmla="*/ 4271827 h 4305008"/>
              <a:gd name="connsiteX673" fmla="*/ 1727160 w 5593163"/>
              <a:gd name="connsiteY673" fmla="*/ 4305008 h 4305008"/>
              <a:gd name="connsiteX674" fmla="*/ 1573050 w 5593163"/>
              <a:gd name="connsiteY674" fmla="*/ 4305008 h 4305008"/>
              <a:gd name="connsiteX675" fmla="*/ 1542929 w 5593163"/>
              <a:gd name="connsiteY675" fmla="*/ 4254710 h 4305008"/>
              <a:gd name="connsiteX676" fmla="*/ 1467811 w 5593163"/>
              <a:gd name="connsiteY676" fmla="*/ 4013114 h 4305008"/>
              <a:gd name="connsiteX677" fmla="*/ 1467306 w 5593163"/>
              <a:gd name="connsiteY677" fmla="*/ 4013051 h 4305008"/>
              <a:gd name="connsiteX678" fmla="*/ 1466767 w 5593163"/>
              <a:gd name="connsiteY678" fmla="*/ 4006375 h 4305008"/>
              <a:gd name="connsiteX679" fmla="*/ 1459300 w 5593163"/>
              <a:gd name="connsiteY679" fmla="*/ 3913899 h 4305008"/>
              <a:gd name="connsiteX680" fmla="*/ 1457930 w 5593163"/>
              <a:gd name="connsiteY680" fmla="*/ 3896923 h 4305008"/>
              <a:gd name="connsiteX681" fmla="*/ 1457928 w 5593163"/>
              <a:gd name="connsiteY681" fmla="*/ 469318 h 4305008"/>
              <a:gd name="connsiteX682" fmla="*/ 1459298 w 5593163"/>
              <a:gd name="connsiteY682" fmla="*/ 452471 h 4305008"/>
              <a:gd name="connsiteX683" fmla="*/ 1466762 w 5593163"/>
              <a:gd name="connsiteY683" fmla="*/ 360740 h 4305008"/>
              <a:gd name="connsiteX684" fmla="*/ 1467303 w 5593163"/>
              <a:gd name="connsiteY684" fmla="*/ 354103 h 4305008"/>
              <a:gd name="connsiteX685" fmla="*/ 1467808 w 5593163"/>
              <a:gd name="connsiteY685" fmla="*/ 354040 h 4305008"/>
              <a:gd name="connsiteX686" fmla="*/ 1552022 w 5593163"/>
              <a:gd name="connsiteY686" fmla="*/ 96778 h 4305008"/>
              <a:gd name="connsiteX687" fmla="*/ 1614656 w 5593163"/>
              <a:gd name="connsiteY687" fmla="*/ 0 h 4305008"/>
              <a:gd name="connsiteX688" fmla="*/ 1783031 w 5593163"/>
              <a:gd name="connsiteY688" fmla="*/ 0 h 4305008"/>
              <a:gd name="connsiteX689" fmla="*/ 1714803 w 5593163"/>
              <a:gd name="connsiteY689" fmla="*/ 76659 h 4305008"/>
              <a:gd name="connsiteX690" fmla="*/ 1601295 w 5593163"/>
              <a:gd name="connsiteY690" fmla="*/ 337433 h 4305008"/>
              <a:gd name="connsiteX691" fmla="*/ 2040269 w 5593163"/>
              <a:gd name="connsiteY691" fmla="*/ 44350 h 4305008"/>
              <a:gd name="connsiteX692" fmla="*/ 2062497 w 5593163"/>
              <a:gd name="connsiteY692" fmla="*/ 0 h 4305008"/>
              <a:gd name="connsiteX693" fmla="*/ 2211135 w 5593163"/>
              <a:gd name="connsiteY693" fmla="*/ 0 h 4305008"/>
              <a:gd name="connsiteX694" fmla="*/ 2159296 w 5593163"/>
              <a:gd name="connsiteY694" fmla="*/ 95636 h 4305008"/>
              <a:gd name="connsiteX695" fmla="*/ 1587923 w 5593163"/>
              <a:gd name="connsiteY695" fmla="*/ 467856 h 4305008"/>
              <a:gd name="connsiteX696" fmla="*/ 1587807 w 5593163"/>
              <a:gd name="connsiteY696" fmla="*/ 468995 h 4305008"/>
              <a:gd name="connsiteX697" fmla="*/ 1571591 w 5593163"/>
              <a:gd name="connsiteY697" fmla="*/ 470523 h 4305008"/>
              <a:gd name="connsiteX698" fmla="*/ 1476164 w 5593163"/>
              <a:gd name="connsiteY698" fmla="*/ 479514 h 4305008"/>
              <a:gd name="connsiteX699" fmla="*/ 1459046 w 5593163"/>
              <a:gd name="connsiteY699" fmla="*/ 481127 h 4305008"/>
              <a:gd name="connsiteX700" fmla="*/ 1459020 w 5593163"/>
              <a:gd name="connsiteY700" fmla="*/ 480636 h 4305008"/>
              <a:gd name="connsiteX701" fmla="*/ 1458521 w 5593163"/>
              <a:gd name="connsiteY701" fmla="*/ 480669 h 4305008"/>
              <a:gd name="connsiteX702" fmla="*/ 1457928 w 5593163"/>
              <a:gd name="connsiteY702" fmla="*/ 469318 h 4305008"/>
              <a:gd name="connsiteX703" fmla="*/ 1457928 w 5593163"/>
              <a:gd name="connsiteY703" fmla="*/ 2166144 h 4305008"/>
              <a:gd name="connsiteX704" fmla="*/ 1459298 w 5593163"/>
              <a:gd name="connsiteY704" fmla="*/ 2149296 h 4305008"/>
              <a:gd name="connsiteX705" fmla="*/ 1466762 w 5593163"/>
              <a:gd name="connsiteY705" fmla="*/ 2057565 h 4305008"/>
              <a:gd name="connsiteX706" fmla="*/ 1467303 w 5593163"/>
              <a:gd name="connsiteY706" fmla="*/ 2050928 h 4305008"/>
              <a:gd name="connsiteX707" fmla="*/ 1467808 w 5593163"/>
              <a:gd name="connsiteY707" fmla="*/ 2050865 h 4305008"/>
              <a:gd name="connsiteX708" fmla="*/ 2157974 w 5593163"/>
              <a:gd name="connsiteY708" fmla="*/ 1363267 h 4305008"/>
              <a:gd name="connsiteX709" fmla="*/ 2158091 w 5593163"/>
              <a:gd name="connsiteY709" fmla="*/ 1362128 h 4305008"/>
              <a:gd name="connsiteX710" fmla="*/ 2174304 w 5593163"/>
              <a:gd name="connsiteY710" fmla="*/ 1360601 h 4305008"/>
              <a:gd name="connsiteX711" fmla="*/ 2269765 w 5593163"/>
              <a:gd name="connsiteY711" fmla="*/ 1351607 h 4305008"/>
              <a:gd name="connsiteX712" fmla="*/ 2286853 w 5593163"/>
              <a:gd name="connsiteY712" fmla="*/ 1349997 h 4305008"/>
              <a:gd name="connsiteX713" fmla="*/ 2286879 w 5593163"/>
              <a:gd name="connsiteY713" fmla="*/ 1350487 h 4305008"/>
              <a:gd name="connsiteX714" fmla="*/ 2287377 w 5593163"/>
              <a:gd name="connsiteY714" fmla="*/ 1350455 h 4305008"/>
              <a:gd name="connsiteX715" fmla="*/ 2287971 w 5593163"/>
              <a:gd name="connsiteY715" fmla="*/ 1361805 h 4305008"/>
              <a:gd name="connsiteX716" fmla="*/ 2286600 w 5593163"/>
              <a:gd name="connsiteY716" fmla="*/ 1378647 h 4305008"/>
              <a:gd name="connsiteX717" fmla="*/ 2279133 w 5593163"/>
              <a:gd name="connsiteY717" fmla="*/ 1470397 h 4305008"/>
              <a:gd name="connsiteX718" fmla="*/ 2278595 w 5593163"/>
              <a:gd name="connsiteY718" fmla="*/ 1477021 h 4305008"/>
              <a:gd name="connsiteX719" fmla="*/ 2278089 w 5593163"/>
              <a:gd name="connsiteY719" fmla="*/ 1477083 h 4305008"/>
              <a:gd name="connsiteX720" fmla="*/ 1587923 w 5593163"/>
              <a:gd name="connsiteY720" fmla="*/ 2164681 h 4305008"/>
              <a:gd name="connsiteX721" fmla="*/ 1587807 w 5593163"/>
              <a:gd name="connsiteY721" fmla="*/ 2165820 h 4305008"/>
              <a:gd name="connsiteX722" fmla="*/ 1571591 w 5593163"/>
              <a:gd name="connsiteY722" fmla="*/ 2167348 h 4305008"/>
              <a:gd name="connsiteX723" fmla="*/ 1476164 w 5593163"/>
              <a:gd name="connsiteY723" fmla="*/ 2176339 h 4305008"/>
              <a:gd name="connsiteX724" fmla="*/ 1459046 w 5593163"/>
              <a:gd name="connsiteY724" fmla="*/ 2177952 h 4305008"/>
              <a:gd name="connsiteX725" fmla="*/ 1459020 w 5593163"/>
              <a:gd name="connsiteY725" fmla="*/ 2177461 h 4305008"/>
              <a:gd name="connsiteX726" fmla="*/ 1458521 w 5593163"/>
              <a:gd name="connsiteY726" fmla="*/ 2177494 h 4305008"/>
              <a:gd name="connsiteX727" fmla="*/ 1457928 w 5593163"/>
              <a:gd name="connsiteY727" fmla="*/ 2166144 h 4305008"/>
              <a:gd name="connsiteX728" fmla="*/ 1457928 w 5593163"/>
              <a:gd name="connsiteY728" fmla="*/ 3862969 h 4305008"/>
              <a:gd name="connsiteX729" fmla="*/ 1459298 w 5593163"/>
              <a:gd name="connsiteY729" fmla="*/ 3846121 h 4305008"/>
              <a:gd name="connsiteX730" fmla="*/ 1466762 w 5593163"/>
              <a:gd name="connsiteY730" fmla="*/ 3754390 h 4305008"/>
              <a:gd name="connsiteX731" fmla="*/ 1467303 w 5593163"/>
              <a:gd name="connsiteY731" fmla="*/ 3747753 h 4305008"/>
              <a:gd name="connsiteX732" fmla="*/ 1467808 w 5593163"/>
              <a:gd name="connsiteY732" fmla="*/ 3747690 h 4305008"/>
              <a:gd name="connsiteX733" fmla="*/ 2157974 w 5593163"/>
              <a:gd name="connsiteY733" fmla="*/ 3060092 h 4305008"/>
              <a:gd name="connsiteX734" fmla="*/ 2158091 w 5593163"/>
              <a:gd name="connsiteY734" fmla="*/ 3058953 h 4305008"/>
              <a:gd name="connsiteX735" fmla="*/ 2174304 w 5593163"/>
              <a:gd name="connsiteY735" fmla="*/ 3057426 h 4305008"/>
              <a:gd name="connsiteX736" fmla="*/ 2269765 w 5593163"/>
              <a:gd name="connsiteY736" fmla="*/ 3048432 h 4305008"/>
              <a:gd name="connsiteX737" fmla="*/ 2286853 w 5593163"/>
              <a:gd name="connsiteY737" fmla="*/ 3046822 h 4305008"/>
              <a:gd name="connsiteX738" fmla="*/ 2286879 w 5593163"/>
              <a:gd name="connsiteY738" fmla="*/ 3047312 h 4305008"/>
              <a:gd name="connsiteX739" fmla="*/ 2287377 w 5593163"/>
              <a:gd name="connsiteY739" fmla="*/ 3047280 h 4305008"/>
              <a:gd name="connsiteX740" fmla="*/ 2287971 w 5593163"/>
              <a:gd name="connsiteY740" fmla="*/ 3058630 h 4305008"/>
              <a:gd name="connsiteX741" fmla="*/ 2286600 w 5593163"/>
              <a:gd name="connsiteY741" fmla="*/ 3075472 h 4305008"/>
              <a:gd name="connsiteX742" fmla="*/ 2279133 w 5593163"/>
              <a:gd name="connsiteY742" fmla="*/ 3167222 h 4305008"/>
              <a:gd name="connsiteX743" fmla="*/ 2278595 w 5593163"/>
              <a:gd name="connsiteY743" fmla="*/ 3173846 h 4305008"/>
              <a:gd name="connsiteX744" fmla="*/ 2278089 w 5593163"/>
              <a:gd name="connsiteY744" fmla="*/ 3173908 h 4305008"/>
              <a:gd name="connsiteX745" fmla="*/ 1587923 w 5593163"/>
              <a:gd name="connsiteY745" fmla="*/ 3861506 h 4305008"/>
              <a:gd name="connsiteX746" fmla="*/ 1587807 w 5593163"/>
              <a:gd name="connsiteY746" fmla="*/ 3862645 h 4305008"/>
              <a:gd name="connsiteX747" fmla="*/ 1571591 w 5593163"/>
              <a:gd name="connsiteY747" fmla="*/ 3864173 h 4305008"/>
              <a:gd name="connsiteX748" fmla="*/ 1476164 w 5593163"/>
              <a:gd name="connsiteY748" fmla="*/ 3873164 h 4305008"/>
              <a:gd name="connsiteX749" fmla="*/ 1459046 w 5593163"/>
              <a:gd name="connsiteY749" fmla="*/ 3874777 h 4305008"/>
              <a:gd name="connsiteX750" fmla="*/ 1459020 w 5593163"/>
              <a:gd name="connsiteY750" fmla="*/ 3874286 h 4305008"/>
              <a:gd name="connsiteX751" fmla="*/ 1458521 w 5593163"/>
              <a:gd name="connsiteY751" fmla="*/ 3874319 h 4305008"/>
              <a:gd name="connsiteX752" fmla="*/ 1457928 w 5593163"/>
              <a:gd name="connsiteY752" fmla="*/ 3862969 h 4305008"/>
              <a:gd name="connsiteX753" fmla="*/ 750739 w 5593163"/>
              <a:gd name="connsiteY753" fmla="*/ 1181049 h 4305008"/>
              <a:gd name="connsiteX754" fmla="*/ 1294048 w 5593163"/>
              <a:gd name="connsiteY754" fmla="*/ 636203 h 4305008"/>
              <a:gd name="connsiteX755" fmla="*/ 750739 w 5593163"/>
              <a:gd name="connsiteY755" fmla="*/ 1181049 h 4305008"/>
              <a:gd name="connsiteX756" fmla="*/ 750739 w 5593163"/>
              <a:gd name="connsiteY756" fmla="*/ 1493690 h 4305008"/>
              <a:gd name="connsiteX757" fmla="*/ 1294048 w 5593163"/>
              <a:gd name="connsiteY757" fmla="*/ 2034258 h 4305008"/>
              <a:gd name="connsiteX758" fmla="*/ 750739 w 5593163"/>
              <a:gd name="connsiteY758" fmla="*/ 1493690 h 4305008"/>
              <a:gd name="connsiteX759" fmla="*/ 750739 w 5593163"/>
              <a:gd name="connsiteY759" fmla="*/ 2877874 h 4305008"/>
              <a:gd name="connsiteX760" fmla="*/ 1294048 w 5593163"/>
              <a:gd name="connsiteY760" fmla="*/ 2333028 h 4305008"/>
              <a:gd name="connsiteX761" fmla="*/ 750739 w 5593163"/>
              <a:gd name="connsiteY761" fmla="*/ 2877874 h 4305008"/>
              <a:gd name="connsiteX762" fmla="*/ 750739 w 5593163"/>
              <a:gd name="connsiteY762" fmla="*/ 3190516 h 4305008"/>
              <a:gd name="connsiteX763" fmla="*/ 1294048 w 5593163"/>
              <a:gd name="connsiteY763" fmla="*/ 3731083 h 4305008"/>
              <a:gd name="connsiteX764" fmla="*/ 750739 w 5593163"/>
              <a:gd name="connsiteY764" fmla="*/ 3190516 h 4305008"/>
              <a:gd name="connsiteX765" fmla="*/ 718720 w 5593163"/>
              <a:gd name="connsiteY765" fmla="*/ 4305008 h 4305008"/>
              <a:gd name="connsiteX766" fmla="*/ 747165 w 5593163"/>
              <a:gd name="connsiteY766" fmla="*/ 4255797 h 4305008"/>
              <a:gd name="connsiteX767" fmla="*/ 1307418 w 5593163"/>
              <a:gd name="connsiteY767" fmla="*/ 3898397 h 4305008"/>
              <a:gd name="connsiteX768" fmla="*/ 1307535 w 5593163"/>
              <a:gd name="connsiteY768" fmla="*/ 3897249 h 4305008"/>
              <a:gd name="connsiteX769" fmla="*/ 1323748 w 5593163"/>
              <a:gd name="connsiteY769" fmla="*/ 3895710 h 4305008"/>
              <a:gd name="connsiteX770" fmla="*/ 1419209 w 5593163"/>
              <a:gd name="connsiteY770" fmla="*/ 3886645 h 4305008"/>
              <a:gd name="connsiteX771" fmla="*/ 1436297 w 5593163"/>
              <a:gd name="connsiteY771" fmla="*/ 3885022 h 4305008"/>
              <a:gd name="connsiteX772" fmla="*/ 1436323 w 5593163"/>
              <a:gd name="connsiteY772" fmla="*/ 3885516 h 4305008"/>
              <a:gd name="connsiteX773" fmla="*/ 1436821 w 5593163"/>
              <a:gd name="connsiteY773" fmla="*/ 3885483 h 4305008"/>
              <a:gd name="connsiteX774" fmla="*/ 1437415 w 5593163"/>
              <a:gd name="connsiteY774" fmla="*/ 3896923 h 4305008"/>
              <a:gd name="connsiteX775" fmla="*/ 1436044 w 5593163"/>
              <a:gd name="connsiteY775" fmla="*/ 3913899 h 4305008"/>
              <a:gd name="connsiteX776" fmla="*/ 1428577 w 5593163"/>
              <a:gd name="connsiteY776" fmla="*/ 4006375 h 4305008"/>
              <a:gd name="connsiteX777" fmla="*/ 1428039 w 5593163"/>
              <a:gd name="connsiteY777" fmla="*/ 4013051 h 4305008"/>
              <a:gd name="connsiteX778" fmla="*/ 1427533 w 5593163"/>
              <a:gd name="connsiteY778" fmla="*/ 4013114 h 4305008"/>
              <a:gd name="connsiteX779" fmla="*/ 1352416 w 5593163"/>
              <a:gd name="connsiteY779" fmla="*/ 4254710 h 4305008"/>
              <a:gd name="connsiteX780" fmla="*/ 1322295 w 5593163"/>
              <a:gd name="connsiteY780" fmla="*/ 4305008 h 4305008"/>
              <a:gd name="connsiteX781" fmla="*/ 1168185 w 5593163"/>
              <a:gd name="connsiteY781" fmla="*/ 4305008 h 4305008"/>
              <a:gd name="connsiteX782" fmla="*/ 1194867 w 5593163"/>
              <a:gd name="connsiteY782" fmla="*/ 4271827 h 4305008"/>
              <a:gd name="connsiteX783" fmla="*/ 1294048 w 5593163"/>
              <a:gd name="connsiteY783" fmla="*/ 4029853 h 4305008"/>
              <a:gd name="connsiteX784" fmla="*/ 921894 w 5593163"/>
              <a:gd name="connsiteY784" fmla="*/ 4241205 h 4305008"/>
              <a:gd name="connsiteX785" fmla="*/ 869771 w 5593163"/>
              <a:gd name="connsiteY785" fmla="*/ 4305008 h 4305008"/>
              <a:gd name="connsiteX786" fmla="*/ 684209 w 5593163"/>
              <a:gd name="connsiteY786" fmla="*/ 0 h 4305008"/>
              <a:gd name="connsiteX787" fmla="*/ 832847 w 5593163"/>
              <a:gd name="connsiteY787" fmla="*/ 0 h 4305008"/>
              <a:gd name="connsiteX788" fmla="*/ 855075 w 5593163"/>
              <a:gd name="connsiteY788" fmla="*/ 44350 h 4305008"/>
              <a:gd name="connsiteX789" fmla="*/ 1294048 w 5593163"/>
              <a:gd name="connsiteY789" fmla="*/ 337433 h 4305008"/>
              <a:gd name="connsiteX790" fmla="*/ 1180541 w 5593163"/>
              <a:gd name="connsiteY790" fmla="*/ 76659 h 4305008"/>
              <a:gd name="connsiteX791" fmla="*/ 1112313 w 5593163"/>
              <a:gd name="connsiteY791" fmla="*/ 0 h 4305008"/>
              <a:gd name="connsiteX792" fmla="*/ 1280688 w 5593163"/>
              <a:gd name="connsiteY792" fmla="*/ 0 h 4305008"/>
              <a:gd name="connsiteX793" fmla="*/ 1343322 w 5593163"/>
              <a:gd name="connsiteY793" fmla="*/ 96778 h 4305008"/>
              <a:gd name="connsiteX794" fmla="*/ 1427534 w 5593163"/>
              <a:gd name="connsiteY794" fmla="*/ 354040 h 4305008"/>
              <a:gd name="connsiteX795" fmla="*/ 1428040 w 5593163"/>
              <a:gd name="connsiteY795" fmla="*/ 354102 h 4305008"/>
              <a:gd name="connsiteX796" fmla="*/ 1428580 w 5593163"/>
              <a:gd name="connsiteY796" fmla="*/ 360740 h 4305008"/>
              <a:gd name="connsiteX797" fmla="*/ 1436044 w 5593163"/>
              <a:gd name="connsiteY797" fmla="*/ 452471 h 4305008"/>
              <a:gd name="connsiteX798" fmla="*/ 1437415 w 5593163"/>
              <a:gd name="connsiteY798" fmla="*/ 469318 h 4305008"/>
              <a:gd name="connsiteX799" fmla="*/ 1436822 w 5593163"/>
              <a:gd name="connsiteY799" fmla="*/ 480669 h 4305008"/>
              <a:gd name="connsiteX800" fmla="*/ 1436323 w 5593163"/>
              <a:gd name="connsiteY800" fmla="*/ 480636 h 4305008"/>
              <a:gd name="connsiteX801" fmla="*/ 1436297 w 5593163"/>
              <a:gd name="connsiteY801" fmla="*/ 481127 h 4305008"/>
              <a:gd name="connsiteX802" fmla="*/ 1419178 w 5593163"/>
              <a:gd name="connsiteY802" fmla="*/ 479514 h 4305008"/>
              <a:gd name="connsiteX803" fmla="*/ 1323752 w 5593163"/>
              <a:gd name="connsiteY803" fmla="*/ 470523 h 4305008"/>
              <a:gd name="connsiteX804" fmla="*/ 1307535 w 5593163"/>
              <a:gd name="connsiteY804" fmla="*/ 468995 h 4305008"/>
              <a:gd name="connsiteX805" fmla="*/ 1307419 w 5593163"/>
              <a:gd name="connsiteY805" fmla="*/ 467856 h 4305008"/>
              <a:gd name="connsiteX806" fmla="*/ 736048 w 5593163"/>
              <a:gd name="connsiteY806" fmla="*/ 95636 h 4305008"/>
              <a:gd name="connsiteX807" fmla="*/ 607372 w 5593163"/>
              <a:gd name="connsiteY807" fmla="*/ 1313979 h 4305008"/>
              <a:gd name="connsiteX808" fmla="*/ 608742 w 5593163"/>
              <a:gd name="connsiteY808" fmla="*/ 1296998 h 4305008"/>
              <a:gd name="connsiteX809" fmla="*/ 616206 w 5593163"/>
              <a:gd name="connsiteY809" fmla="*/ 1204541 h 4305008"/>
              <a:gd name="connsiteX810" fmla="*/ 616747 w 5593163"/>
              <a:gd name="connsiteY810" fmla="*/ 1197851 h 4305008"/>
              <a:gd name="connsiteX811" fmla="*/ 617252 w 5593163"/>
              <a:gd name="connsiteY811" fmla="*/ 1197788 h 4305008"/>
              <a:gd name="connsiteX812" fmla="*/ 1307418 w 5593163"/>
              <a:gd name="connsiteY812" fmla="*/ 504747 h 4305008"/>
              <a:gd name="connsiteX813" fmla="*/ 1307535 w 5593163"/>
              <a:gd name="connsiteY813" fmla="*/ 503599 h 4305008"/>
              <a:gd name="connsiteX814" fmla="*/ 1323748 w 5593163"/>
              <a:gd name="connsiteY814" fmla="*/ 502060 h 4305008"/>
              <a:gd name="connsiteX815" fmla="*/ 1419209 w 5593163"/>
              <a:gd name="connsiteY815" fmla="*/ 492995 h 4305008"/>
              <a:gd name="connsiteX816" fmla="*/ 1436297 w 5593163"/>
              <a:gd name="connsiteY816" fmla="*/ 491372 h 4305008"/>
              <a:gd name="connsiteX817" fmla="*/ 1436323 w 5593163"/>
              <a:gd name="connsiteY817" fmla="*/ 491866 h 4305008"/>
              <a:gd name="connsiteX818" fmla="*/ 1436821 w 5593163"/>
              <a:gd name="connsiteY818" fmla="*/ 491833 h 4305008"/>
              <a:gd name="connsiteX819" fmla="*/ 1437415 w 5593163"/>
              <a:gd name="connsiteY819" fmla="*/ 503273 h 4305008"/>
              <a:gd name="connsiteX820" fmla="*/ 1436044 w 5593163"/>
              <a:gd name="connsiteY820" fmla="*/ 520249 h 4305008"/>
              <a:gd name="connsiteX821" fmla="*/ 1428577 w 5593163"/>
              <a:gd name="connsiteY821" fmla="*/ 612725 h 4305008"/>
              <a:gd name="connsiteX822" fmla="*/ 1428039 w 5593163"/>
              <a:gd name="connsiteY822" fmla="*/ 619401 h 4305008"/>
              <a:gd name="connsiteX823" fmla="*/ 1427533 w 5593163"/>
              <a:gd name="connsiteY823" fmla="*/ 619464 h 4305008"/>
              <a:gd name="connsiteX824" fmla="*/ 737367 w 5593163"/>
              <a:gd name="connsiteY824" fmla="*/ 1312505 h 4305008"/>
              <a:gd name="connsiteX825" fmla="*/ 737251 w 5593163"/>
              <a:gd name="connsiteY825" fmla="*/ 1313653 h 4305008"/>
              <a:gd name="connsiteX826" fmla="*/ 721035 w 5593163"/>
              <a:gd name="connsiteY826" fmla="*/ 1315193 h 4305008"/>
              <a:gd name="connsiteX827" fmla="*/ 625608 w 5593163"/>
              <a:gd name="connsiteY827" fmla="*/ 1324255 h 4305008"/>
              <a:gd name="connsiteX828" fmla="*/ 608490 w 5593163"/>
              <a:gd name="connsiteY828" fmla="*/ 1325881 h 4305008"/>
              <a:gd name="connsiteX829" fmla="*/ 608464 w 5593163"/>
              <a:gd name="connsiteY829" fmla="*/ 1325386 h 4305008"/>
              <a:gd name="connsiteX830" fmla="*/ 607965 w 5593163"/>
              <a:gd name="connsiteY830" fmla="*/ 1325419 h 4305008"/>
              <a:gd name="connsiteX831" fmla="*/ 607372 w 5593163"/>
              <a:gd name="connsiteY831" fmla="*/ 1313979 h 4305008"/>
              <a:gd name="connsiteX832" fmla="*/ 607372 w 5593163"/>
              <a:gd name="connsiteY832" fmla="*/ 1361805 h 4305008"/>
              <a:gd name="connsiteX833" fmla="*/ 607966 w 5593163"/>
              <a:gd name="connsiteY833" fmla="*/ 1350455 h 4305008"/>
              <a:gd name="connsiteX834" fmla="*/ 608464 w 5593163"/>
              <a:gd name="connsiteY834" fmla="*/ 1350487 h 4305008"/>
              <a:gd name="connsiteX835" fmla="*/ 608490 w 5593163"/>
              <a:gd name="connsiteY835" fmla="*/ 1349997 h 4305008"/>
              <a:gd name="connsiteX836" fmla="*/ 625577 w 5593163"/>
              <a:gd name="connsiteY836" fmla="*/ 1351607 h 4305008"/>
              <a:gd name="connsiteX837" fmla="*/ 721039 w 5593163"/>
              <a:gd name="connsiteY837" fmla="*/ 1360601 h 4305008"/>
              <a:gd name="connsiteX838" fmla="*/ 737251 w 5593163"/>
              <a:gd name="connsiteY838" fmla="*/ 1362128 h 4305008"/>
              <a:gd name="connsiteX839" fmla="*/ 737368 w 5593163"/>
              <a:gd name="connsiteY839" fmla="*/ 1363267 h 4305008"/>
              <a:gd name="connsiteX840" fmla="*/ 1427534 w 5593163"/>
              <a:gd name="connsiteY840" fmla="*/ 2050865 h 4305008"/>
              <a:gd name="connsiteX841" fmla="*/ 1428040 w 5593163"/>
              <a:gd name="connsiteY841" fmla="*/ 2050928 h 4305008"/>
              <a:gd name="connsiteX842" fmla="*/ 1428580 w 5593163"/>
              <a:gd name="connsiteY842" fmla="*/ 2057565 h 4305008"/>
              <a:gd name="connsiteX843" fmla="*/ 1436044 w 5593163"/>
              <a:gd name="connsiteY843" fmla="*/ 2149296 h 4305008"/>
              <a:gd name="connsiteX844" fmla="*/ 1437415 w 5593163"/>
              <a:gd name="connsiteY844" fmla="*/ 2166144 h 4305008"/>
              <a:gd name="connsiteX845" fmla="*/ 1436822 w 5593163"/>
              <a:gd name="connsiteY845" fmla="*/ 2177494 h 4305008"/>
              <a:gd name="connsiteX846" fmla="*/ 1436323 w 5593163"/>
              <a:gd name="connsiteY846" fmla="*/ 2177461 h 4305008"/>
              <a:gd name="connsiteX847" fmla="*/ 1436297 w 5593163"/>
              <a:gd name="connsiteY847" fmla="*/ 2177952 h 4305008"/>
              <a:gd name="connsiteX848" fmla="*/ 1419178 w 5593163"/>
              <a:gd name="connsiteY848" fmla="*/ 2176339 h 4305008"/>
              <a:gd name="connsiteX849" fmla="*/ 1323752 w 5593163"/>
              <a:gd name="connsiteY849" fmla="*/ 2167348 h 4305008"/>
              <a:gd name="connsiteX850" fmla="*/ 1307535 w 5593163"/>
              <a:gd name="connsiteY850" fmla="*/ 2165820 h 4305008"/>
              <a:gd name="connsiteX851" fmla="*/ 1307419 w 5593163"/>
              <a:gd name="connsiteY851" fmla="*/ 2164681 h 4305008"/>
              <a:gd name="connsiteX852" fmla="*/ 617253 w 5593163"/>
              <a:gd name="connsiteY852" fmla="*/ 1477083 h 4305008"/>
              <a:gd name="connsiteX853" fmla="*/ 616748 w 5593163"/>
              <a:gd name="connsiteY853" fmla="*/ 1477021 h 4305008"/>
              <a:gd name="connsiteX854" fmla="*/ 616209 w 5593163"/>
              <a:gd name="connsiteY854" fmla="*/ 1470397 h 4305008"/>
              <a:gd name="connsiteX855" fmla="*/ 608742 w 5593163"/>
              <a:gd name="connsiteY855" fmla="*/ 1378647 h 4305008"/>
              <a:gd name="connsiteX856" fmla="*/ 607372 w 5593163"/>
              <a:gd name="connsiteY856" fmla="*/ 1361805 h 4305008"/>
              <a:gd name="connsiteX857" fmla="*/ 607372 w 5593163"/>
              <a:gd name="connsiteY857" fmla="*/ 3010804 h 4305008"/>
              <a:gd name="connsiteX858" fmla="*/ 608742 w 5593163"/>
              <a:gd name="connsiteY858" fmla="*/ 2993823 h 4305008"/>
              <a:gd name="connsiteX859" fmla="*/ 616206 w 5593163"/>
              <a:gd name="connsiteY859" fmla="*/ 2901366 h 4305008"/>
              <a:gd name="connsiteX860" fmla="*/ 616747 w 5593163"/>
              <a:gd name="connsiteY860" fmla="*/ 2894676 h 4305008"/>
              <a:gd name="connsiteX861" fmla="*/ 617252 w 5593163"/>
              <a:gd name="connsiteY861" fmla="*/ 2894613 h 4305008"/>
              <a:gd name="connsiteX862" fmla="*/ 1307418 w 5593163"/>
              <a:gd name="connsiteY862" fmla="*/ 2201572 h 4305008"/>
              <a:gd name="connsiteX863" fmla="*/ 1307535 w 5593163"/>
              <a:gd name="connsiteY863" fmla="*/ 2200424 h 4305008"/>
              <a:gd name="connsiteX864" fmla="*/ 1323748 w 5593163"/>
              <a:gd name="connsiteY864" fmla="*/ 2198885 h 4305008"/>
              <a:gd name="connsiteX865" fmla="*/ 1419209 w 5593163"/>
              <a:gd name="connsiteY865" fmla="*/ 2189820 h 4305008"/>
              <a:gd name="connsiteX866" fmla="*/ 1436297 w 5593163"/>
              <a:gd name="connsiteY866" fmla="*/ 2188197 h 4305008"/>
              <a:gd name="connsiteX867" fmla="*/ 1436323 w 5593163"/>
              <a:gd name="connsiteY867" fmla="*/ 2188691 h 4305008"/>
              <a:gd name="connsiteX868" fmla="*/ 1436821 w 5593163"/>
              <a:gd name="connsiteY868" fmla="*/ 2188658 h 4305008"/>
              <a:gd name="connsiteX869" fmla="*/ 1437415 w 5593163"/>
              <a:gd name="connsiteY869" fmla="*/ 2200098 h 4305008"/>
              <a:gd name="connsiteX870" fmla="*/ 1436044 w 5593163"/>
              <a:gd name="connsiteY870" fmla="*/ 2217074 h 4305008"/>
              <a:gd name="connsiteX871" fmla="*/ 1428577 w 5593163"/>
              <a:gd name="connsiteY871" fmla="*/ 2309550 h 4305008"/>
              <a:gd name="connsiteX872" fmla="*/ 1428039 w 5593163"/>
              <a:gd name="connsiteY872" fmla="*/ 2316226 h 4305008"/>
              <a:gd name="connsiteX873" fmla="*/ 1427533 w 5593163"/>
              <a:gd name="connsiteY873" fmla="*/ 2316289 h 4305008"/>
              <a:gd name="connsiteX874" fmla="*/ 737367 w 5593163"/>
              <a:gd name="connsiteY874" fmla="*/ 3009330 h 4305008"/>
              <a:gd name="connsiteX875" fmla="*/ 737251 w 5593163"/>
              <a:gd name="connsiteY875" fmla="*/ 3010478 h 4305008"/>
              <a:gd name="connsiteX876" fmla="*/ 721035 w 5593163"/>
              <a:gd name="connsiteY876" fmla="*/ 3012018 h 4305008"/>
              <a:gd name="connsiteX877" fmla="*/ 625608 w 5593163"/>
              <a:gd name="connsiteY877" fmla="*/ 3021080 h 4305008"/>
              <a:gd name="connsiteX878" fmla="*/ 608490 w 5593163"/>
              <a:gd name="connsiteY878" fmla="*/ 3022706 h 4305008"/>
              <a:gd name="connsiteX879" fmla="*/ 608464 w 5593163"/>
              <a:gd name="connsiteY879" fmla="*/ 3022211 h 4305008"/>
              <a:gd name="connsiteX880" fmla="*/ 607965 w 5593163"/>
              <a:gd name="connsiteY880" fmla="*/ 3022244 h 4305008"/>
              <a:gd name="connsiteX881" fmla="*/ 607372 w 5593163"/>
              <a:gd name="connsiteY881" fmla="*/ 3010804 h 4305008"/>
              <a:gd name="connsiteX882" fmla="*/ 607372 w 5593163"/>
              <a:gd name="connsiteY882" fmla="*/ 3058630 h 4305008"/>
              <a:gd name="connsiteX883" fmla="*/ 607966 w 5593163"/>
              <a:gd name="connsiteY883" fmla="*/ 3047280 h 4305008"/>
              <a:gd name="connsiteX884" fmla="*/ 608464 w 5593163"/>
              <a:gd name="connsiteY884" fmla="*/ 3047312 h 4305008"/>
              <a:gd name="connsiteX885" fmla="*/ 608490 w 5593163"/>
              <a:gd name="connsiteY885" fmla="*/ 3046822 h 4305008"/>
              <a:gd name="connsiteX886" fmla="*/ 625577 w 5593163"/>
              <a:gd name="connsiteY886" fmla="*/ 3048432 h 4305008"/>
              <a:gd name="connsiteX887" fmla="*/ 721039 w 5593163"/>
              <a:gd name="connsiteY887" fmla="*/ 3057426 h 4305008"/>
              <a:gd name="connsiteX888" fmla="*/ 737251 w 5593163"/>
              <a:gd name="connsiteY888" fmla="*/ 3058953 h 4305008"/>
              <a:gd name="connsiteX889" fmla="*/ 737368 w 5593163"/>
              <a:gd name="connsiteY889" fmla="*/ 3060092 h 4305008"/>
              <a:gd name="connsiteX890" fmla="*/ 1427534 w 5593163"/>
              <a:gd name="connsiteY890" fmla="*/ 3747690 h 4305008"/>
              <a:gd name="connsiteX891" fmla="*/ 1428040 w 5593163"/>
              <a:gd name="connsiteY891" fmla="*/ 3747753 h 4305008"/>
              <a:gd name="connsiteX892" fmla="*/ 1428580 w 5593163"/>
              <a:gd name="connsiteY892" fmla="*/ 3754390 h 4305008"/>
              <a:gd name="connsiteX893" fmla="*/ 1436044 w 5593163"/>
              <a:gd name="connsiteY893" fmla="*/ 3846121 h 4305008"/>
              <a:gd name="connsiteX894" fmla="*/ 1437415 w 5593163"/>
              <a:gd name="connsiteY894" fmla="*/ 3862969 h 4305008"/>
              <a:gd name="connsiteX895" fmla="*/ 1436822 w 5593163"/>
              <a:gd name="connsiteY895" fmla="*/ 3874319 h 4305008"/>
              <a:gd name="connsiteX896" fmla="*/ 1436323 w 5593163"/>
              <a:gd name="connsiteY896" fmla="*/ 3874286 h 4305008"/>
              <a:gd name="connsiteX897" fmla="*/ 1436297 w 5593163"/>
              <a:gd name="connsiteY897" fmla="*/ 3874777 h 4305008"/>
              <a:gd name="connsiteX898" fmla="*/ 1419178 w 5593163"/>
              <a:gd name="connsiteY898" fmla="*/ 3873164 h 4305008"/>
              <a:gd name="connsiteX899" fmla="*/ 1323752 w 5593163"/>
              <a:gd name="connsiteY899" fmla="*/ 3864173 h 4305008"/>
              <a:gd name="connsiteX900" fmla="*/ 1307535 w 5593163"/>
              <a:gd name="connsiteY900" fmla="*/ 3862645 h 4305008"/>
              <a:gd name="connsiteX901" fmla="*/ 1307419 w 5593163"/>
              <a:gd name="connsiteY901" fmla="*/ 3861506 h 4305008"/>
              <a:gd name="connsiteX902" fmla="*/ 617253 w 5593163"/>
              <a:gd name="connsiteY902" fmla="*/ 3173908 h 4305008"/>
              <a:gd name="connsiteX903" fmla="*/ 616748 w 5593163"/>
              <a:gd name="connsiteY903" fmla="*/ 3173846 h 4305008"/>
              <a:gd name="connsiteX904" fmla="*/ 616209 w 5593163"/>
              <a:gd name="connsiteY904" fmla="*/ 3167222 h 4305008"/>
              <a:gd name="connsiteX905" fmla="*/ 608742 w 5593163"/>
              <a:gd name="connsiteY905" fmla="*/ 3075472 h 4305008"/>
              <a:gd name="connsiteX906" fmla="*/ 607372 w 5593163"/>
              <a:gd name="connsiteY906" fmla="*/ 3058630 h 4305008"/>
              <a:gd name="connsiteX907" fmla="*/ 0 w 5593163"/>
              <a:gd name="connsiteY907" fmla="*/ 116373 h 4305008"/>
              <a:gd name="connsiteX908" fmla="*/ 0 w 5593163"/>
              <a:gd name="connsiteY908" fmla="*/ 0 h 4305008"/>
              <a:gd name="connsiteX909" fmla="*/ 90880 w 5593163"/>
              <a:gd name="connsiteY909" fmla="*/ 0 h 4305008"/>
              <a:gd name="connsiteX910" fmla="*/ 22652 w 5593163"/>
              <a:gd name="connsiteY910" fmla="*/ 76659 h 4305008"/>
              <a:gd name="connsiteX911" fmla="*/ 0 w 5593163"/>
              <a:gd name="connsiteY911" fmla="*/ 443121 h 4305008"/>
              <a:gd name="connsiteX912" fmla="*/ 0 w 5593163"/>
              <a:gd name="connsiteY912" fmla="*/ 311637 h 4305008"/>
              <a:gd name="connsiteX913" fmla="*/ 82171 w 5593163"/>
              <a:gd name="connsiteY913" fmla="*/ 276703 h 4305008"/>
              <a:gd name="connsiteX914" fmla="*/ 348118 w 5593163"/>
              <a:gd name="connsiteY914" fmla="*/ 44350 h 4305008"/>
              <a:gd name="connsiteX915" fmla="*/ 370347 w 5593163"/>
              <a:gd name="connsiteY915" fmla="*/ 0 h 4305008"/>
              <a:gd name="connsiteX916" fmla="*/ 518984 w 5593163"/>
              <a:gd name="connsiteY916" fmla="*/ 0 h 4305008"/>
              <a:gd name="connsiteX917" fmla="*/ 467145 w 5593163"/>
              <a:gd name="connsiteY917" fmla="*/ 95636 h 4305008"/>
              <a:gd name="connsiteX918" fmla="*/ 13323 w 5593163"/>
              <a:gd name="connsiteY918" fmla="*/ 439959 h 4305008"/>
              <a:gd name="connsiteX919" fmla="*/ 0 w 5593163"/>
              <a:gd name="connsiteY919" fmla="*/ 1070142 h 4305008"/>
              <a:gd name="connsiteX920" fmla="*/ 0 w 5593163"/>
              <a:gd name="connsiteY920" fmla="*/ 862064 h 4305008"/>
              <a:gd name="connsiteX921" fmla="*/ 31905 w 5593163"/>
              <a:gd name="connsiteY921" fmla="*/ 912052 h 4305008"/>
              <a:gd name="connsiteX922" fmla="*/ 452455 w 5593163"/>
              <a:gd name="connsiteY922" fmla="*/ 1181049 h 4305008"/>
              <a:gd name="connsiteX923" fmla="*/ 9316 w 5593163"/>
              <a:gd name="connsiteY923" fmla="*/ 665484 h 4305008"/>
              <a:gd name="connsiteX924" fmla="*/ 0 w 5593163"/>
              <a:gd name="connsiteY924" fmla="*/ 662760 h 4305008"/>
              <a:gd name="connsiteX925" fmla="*/ 0 w 5593163"/>
              <a:gd name="connsiteY925" fmla="*/ 530567 h 4305008"/>
              <a:gd name="connsiteX926" fmla="*/ 26399 w 5593163"/>
              <a:gd name="connsiteY926" fmla="*/ 537107 h 4305008"/>
              <a:gd name="connsiteX927" fmla="*/ 585941 w 5593163"/>
              <a:gd name="connsiteY927" fmla="*/ 1197788 h 4305008"/>
              <a:gd name="connsiteX928" fmla="*/ 586447 w 5593163"/>
              <a:gd name="connsiteY928" fmla="*/ 1197851 h 4305008"/>
              <a:gd name="connsiteX929" fmla="*/ 586987 w 5593163"/>
              <a:gd name="connsiteY929" fmla="*/ 1204541 h 4305008"/>
              <a:gd name="connsiteX930" fmla="*/ 594451 w 5593163"/>
              <a:gd name="connsiteY930" fmla="*/ 1296998 h 4305008"/>
              <a:gd name="connsiteX931" fmla="*/ 595822 w 5593163"/>
              <a:gd name="connsiteY931" fmla="*/ 1313979 h 4305008"/>
              <a:gd name="connsiteX932" fmla="*/ 595229 w 5593163"/>
              <a:gd name="connsiteY932" fmla="*/ 1325419 h 4305008"/>
              <a:gd name="connsiteX933" fmla="*/ 594730 w 5593163"/>
              <a:gd name="connsiteY933" fmla="*/ 1325386 h 4305008"/>
              <a:gd name="connsiteX934" fmla="*/ 594704 w 5593163"/>
              <a:gd name="connsiteY934" fmla="*/ 1325881 h 4305008"/>
              <a:gd name="connsiteX935" fmla="*/ 577585 w 5593163"/>
              <a:gd name="connsiteY935" fmla="*/ 1324255 h 4305008"/>
              <a:gd name="connsiteX936" fmla="*/ 482159 w 5593163"/>
              <a:gd name="connsiteY936" fmla="*/ 1315193 h 4305008"/>
              <a:gd name="connsiteX937" fmla="*/ 465942 w 5593163"/>
              <a:gd name="connsiteY937" fmla="*/ 1313653 h 4305008"/>
              <a:gd name="connsiteX938" fmla="*/ 465826 w 5593163"/>
              <a:gd name="connsiteY938" fmla="*/ 1312505 h 4305008"/>
              <a:gd name="connsiteX939" fmla="*/ 5028 w 5593163"/>
              <a:gd name="connsiteY939" fmla="*/ 1076034 h 4305008"/>
              <a:gd name="connsiteX940" fmla="*/ 0 w 5593163"/>
              <a:gd name="connsiteY940" fmla="*/ 2139063 h 4305008"/>
              <a:gd name="connsiteX941" fmla="*/ 0 w 5593163"/>
              <a:gd name="connsiteY941" fmla="*/ 2007909 h 4305008"/>
              <a:gd name="connsiteX942" fmla="*/ 9314 w 5593163"/>
              <a:gd name="connsiteY942" fmla="*/ 2005207 h 4305008"/>
              <a:gd name="connsiteX943" fmla="*/ 452453 w 5593163"/>
              <a:gd name="connsiteY943" fmla="*/ 1493690 h 4305008"/>
              <a:gd name="connsiteX944" fmla="*/ 31903 w 5593163"/>
              <a:gd name="connsiteY944" fmla="*/ 1760575 h 4305008"/>
              <a:gd name="connsiteX945" fmla="*/ 0 w 5593163"/>
              <a:gd name="connsiteY945" fmla="*/ 1810167 h 4305008"/>
              <a:gd name="connsiteX946" fmla="*/ 0 w 5593163"/>
              <a:gd name="connsiteY946" fmla="*/ 1603724 h 4305008"/>
              <a:gd name="connsiteX947" fmla="*/ 5025 w 5593163"/>
              <a:gd name="connsiteY947" fmla="*/ 1597880 h 4305008"/>
              <a:gd name="connsiteX948" fmla="*/ 465823 w 5593163"/>
              <a:gd name="connsiteY948" fmla="*/ 1363267 h 4305008"/>
              <a:gd name="connsiteX949" fmla="*/ 465940 w 5593163"/>
              <a:gd name="connsiteY949" fmla="*/ 1362128 h 4305008"/>
              <a:gd name="connsiteX950" fmla="*/ 482153 w 5593163"/>
              <a:gd name="connsiteY950" fmla="*/ 1360601 h 4305008"/>
              <a:gd name="connsiteX951" fmla="*/ 577614 w 5593163"/>
              <a:gd name="connsiteY951" fmla="*/ 1351607 h 4305008"/>
              <a:gd name="connsiteX952" fmla="*/ 594702 w 5593163"/>
              <a:gd name="connsiteY952" fmla="*/ 1349997 h 4305008"/>
              <a:gd name="connsiteX953" fmla="*/ 594728 w 5593163"/>
              <a:gd name="connsiteY953" fmla="*/ 1350487 h 4305008"/>
              <a:gd name="connsiteX954" fmla="*/ 595226 w 5593163"/>
              <a:gd name="connsiteY954" fmla="*/ 1350455 h 4305008"/>
              <a:gd name="connsiteX955" fmla="*/ 595820 w 5593163"/>
              <a:gd name="connsiteY955" fmla="*/ 1361805 h 4305008"/>
              <a:gd name="connsiteX956" fmla="*/ 594449 w 5593163"/>
              <a:gd name="connsiteY956" fmla="*/ 1378647 h 4305008"/>
              <a:gd name="connsiteX957" fmla="*/ 586982 w 5593163"/>
              <a:gd name="connsiteY957" fmla="*/ 1470397 h 4305008"/>
              <a:gd name="connsiteX958" fmla="*/ 586444 w 5593163"/>
              <a:gd name="connsiteY958" fmla="*/ 1477021 h 4305008"/>
              <a:gd name="connsiteX959" fmla="*/ 585938 w 5593163"/>
              <a:gd name="connsiteY959" fmla="*/ 1477083 h 4305008"/>
              <a:gd name="connsiteX960" fmla="*/ 26396 w 5593163"/>
              <a:gd name="connsiteY960" fmla="*/ 2132575 h 4305008"/>
              <a:gd name="connsiteX961" fmla="*/ 0 w 5593163"/>
              <a:gd name="connsiteY961" fmla="*/ 2766967 h 4305008"/>
              <a:gd name="connsiteX962" fmla="*/ 0 w 5593163"/>
              <a:gd name="connsiteY962" fmla="*/ 2558889 h 4305008"/>
              <a:gd name="connsiteX963" fmla="*/ 31905 w 5593163"/>
              <a:gd name="connsiteY963" fmla="*/ 2608877 h 4305008"/>
              <a:gd name="connsiteX964" fmla="*/ 452455 w 5593163"/>
              <a:gd name="connsiteY964" fmla="*/ 2877874 h 4305008"/>
              <a:gd name="connsiteX965" fmla="*/ 9316 w 5593163"/>
              <a:gd name="connsiteY965" fmla="*/ 2362309 h 4305008"/>
              <a:gd name="connsiteX966" fmla="*/ 0 w 5593163"/>
              <a:gd name="connsiteY966" fmla="*/ 2359585 h 4305008"/>
              <a:gd name="connsiteX967" fmla="*/ 0 w 5593163"/>
              <a:gd name="connsiteY967" fmla="*/ 2227392 h 4305008"/>
              <a:gd name="connsiteX968" fmla="*/ 26399 w 5593163"/>
              <a:gd name="connsiteY968" fmla="*/ 2233932 h 4305008"/>
              <a:gd name="connsiteX969" fmla="*/ 585941 w 5593163"/>
              <a:gd name="connsiteY969" fmla="*/ 2894613 h 4305008"/>
              <a:gd name="connsiteX970" fmla="*/ 586447 w 5593163"/>
              <a:gd name="connsiteY970" fmla="*/ 2894676 h 4305008"/>
              <a:gd name="connsiteX971" fmla="*/ 586987 w 5593163"/>
              <a:gd name="connsiteY971" fmla="*/ 2901366 h 4305008"/>
              <a:gd name="connsiteX972" fmla="*/ 594451 w 5593163"/>
              <a:gd name="connsiteY972" fmla="*/ 2993823 h 4305008"/>
              <a:gd name="connsiteX973" fmla="*/ 595822 w 5593163"/>
              <a:gd name="connsiteY973" fmla="*/ 3010804 h 4305008"/>
              <a:gd name="connsiteX974" fmla="*/ 595229 w 5593163"/>
              <a:gd name="connsiteY974" fmla="*/ 3022244 h 4305008"/>
              <a:gd name="connsiteX975" fmla="*/ 594730 w 5593163"/>
              <a:gd name="connsiteY975" fmla="*/ 3022211 h 4305008"/>
              <a:gd name="connsiteX976" fmla="*/ 594704 w 5593163"/>
              <a:gd name="connsiteY976" fmla="*/ 3022706 h 4305008"/>
              <a:gd name="connsiteX977" fmla="*/ 577585 w 5593163"/>
              <a:gd name="connsiteY977" fmla="*/ 3021080 h 4305008"/>
              <a:gd name="connsiteX978" fmla="*/ 482159 w 5593163"/>
              <a:gd name="connsiteY978" fmla="*/ 3012018 h 4305008"/>
              <a:gd name="connsiteX979" fmla="*/ 465942 w 5593163"/>
              <a:gd name="connsiteY979" fmla="*/ 3010478 h 4305008"/>
              <a:gd name="connsiteX980" fmla="*/ 465826 w 5593163"/>
              <a:gd name="connsiteY980" fmla="*/ 3009330 h 4305008"/>
              <a:gd name="connsiteX981" fmla="*/ 5028 w 5593163"/>
              <a:gd name="connsiteY981" fmla="*/ 2772859 h 4305008"/>
              <a:gd name="connsiteX982" fmla="*/ 0 w 5593163"/>
              <a:gd name="connsiteY982" fmla="*/ 3835888 h 4305008"/>
              <a:gd name="connsiteX983" fmla="*/ 0 w 5593163"/>
              <a:gd name="connsiteY983" fmla="*/ 3704734 h 4305008"/>
              <a:gd name="connsiteX984" fmla="*/ 9314 w 5593163"/>
              <a:gd name="connsiteY984" fmla="*/ 3702032 h 4305008"/>
              <a:gd name="connsiteX985" fmla="*/ 452453 w 5593163"/>
              <a:gd name="connsiteY985" fmla="*/ 3190516 h 4305008"/>
              <a:gd name="connsiteX986" fmla="*/ 31903 w 5593163"/>
              <a:gd name="connsiteY986" fmla="*/ 3457400 h 4305008"/>
              <a:gd name="connsiteX987" fmla="*/ 0 w 5593163"/>
              <a:gd name="connsiteY987" fmla="*/ 3506992 h 4305008"/>
              <a:gd name="connsiteX988" fmla="*/ 0 w 5593163"/>
              <a:gd name="connsiteY988" fmla="*/ 3300549 h 4305008"/>
              <a:gd name="connsiteX989" fmla="*/ 5025 w 5593163"/>
              <a:gd name="connsiteY989" fmla="*/ 3294705 h 4305008"/>
              <a:gd name="connsiteX990" fmla="*/ 465823 w 5593163"/>
              <a:gd name="connsiteY990" fmla="*/ 3060092 h 4305008"/>
              <a:gd name="connsiteX991" fmla="*/ 465940 w 5593163"/>
              <a:gd name="connsiteY991" fmla="*/ 3058953 h 4305008"/>
              <a:gd name="connsiteX992" fmla="*/ 482153 w 5593163"/>
              <a:gd name="connsiteY992" fmla="*/ 3057426 h 4305008"/>
              <a:gd name="connsiteX993" fmla="*/ 577614 w 5593163"/>
              <a:gd name="connsiteY993" fmla="*/ 3048432 h 4305008"/>
              <a:gd name="connsiteX994" fmla="*/ 594702 w 5593163"/>
              <a:gd name="connsiteY994" fmla="*/ 3046822 h 4305008"/>
              <a:gd name="connsiteX995" fmla="*/ 594728 w 5593163"/>
              <a:gd name="connsiteY995" fmla="*/ 3047312 h 4305008"/>
              <a:gd name="connsiteX996" fmla="*/ 595226 w 5593163"/>
              <a:gd name="connsiteY996" fmla="*/ 3047280 h 4305008"/>
              <a:gd name="connsiteX997" fmla="*/ 595820 w 5593163"/>
              <a:gd name="connsiteY997" fmla="*/ 3058630 h 4305008"/>
              <a:gd name="connsiteX998" fmla="*/ 594449 w 5593163"/>
              <a:gd name="connsiteY998" fmla="*/ 3075472 h 4305008"/>
              <a:gd name="connsiteX999" fmla="*/ 586982 w 5593163"/>
              <a:gd name="connsiteY999" fmla="*/ 3167222 h 4305008"/>
              <a:gd name="connsiteX1000" fmla="*/ 586444 w 5593163"/>
              <a:gd name="connsiteY1000" fmla="*/ 3173846 h 4305008"/>
              <a:gd name="connsiteX1001" fmla="*/ 585938 w 5593163"/>
              <a:gd name="connsiteY1001" fmla="*/ 3173908 h 4305008"/>
              <a:gd name="connsiteX1002" fmla="*/ 26396 w 5593163"/>
              <a:gd name="connsiteY1002" fmla="*/ 3829400 h 4305008"/>
              <a:gd name="connsiteX1003" fmla="*/ 0 w 5593163"/>
              <a:gd name="connsiteY1003" fmla="*/ 4056079 h 4305008"/>
              <a:gd name="connsiteX1004" fmla="*/ 0 w 5593163"/>
              <a:gd name="connsiteY1004" fmla="*/ 3923091 h 4305008"/>
              <a:gd name="connsiteX1005" fmla="*/ 9850 w 5593163"/>
              <a:gd name="connsiteY1005" fmla="*/ 3925425 h 4305008"/>
              <a:gd name="connsiteX1006" fmla="*/ 456028 w 5593163"/>
              <a:gd name="connsiteY1006" fmla="*/ 4255797 h 4305008"/>
              <a:gd name="connsiteX1007" fmla="*/ 484473 w 5593163"/>
              <a:gd name="connsiteY1007" fmla="*/ 4305008 h 4305008"/>
              <a:gd name="connsiteX1008" fmla="*/ 333423 w 5593163"/>
              <a:gd name="connsiteY1008" fmla="*/ 4305008 h 4305008"/>
              <a:gd name="connsiteX1009" fmla="*/ 281300 w 5593163"/>
              <a:gd name="connsiteY1009" fmla="*/ 4241205 h 4305008"/>
              <a:gd name="connsiteX1010" fmla="*/ 75476 w 5593163"/>
              <a:gd name="connsiteY1010" fmla="*/ 4087725 h 4305008"/>
              <a:gd name="connsiteX1011" fmla="*/ 0 w 5593163"/>
              <a:gd name="connsiteY1011" fmla="*/ 4305008 h 4305008"/>
              <a:gd name="connsiteX1012" fmla="*/ 0 w 5593163"/>
              <a:gd name="connsiteY1012" fmla="*/ 4256099 h 4305008"/>
              <a:gd name="connsiteX1013" fmla="*/ 8327 w 5593163"/>
              <a:gd name="connsiteY1013" fmla="*/ 4271827 h 4305008"/>
              <a:gd name="connsiteX1014" fmla="*/ 35009 w 5593163"/>
              <a:gd name="connsiteY1014" fmla="*/ 4305008 h 430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Lst>
            <a:rect l="l" t="t" r="r" b="b"/>
            <a:pathLst>
              <a:path w="5593163" h="4305008">
                <a:moveTo>
                  <a:pt x="4985599" y="636203"/>
                </a:moveTo>
                <a:cubicBezTo>
                  <a:pt x="5038875" y="907109"/>
                  <a:pt x="5253718" y="1121906"/>
                  <a:pt x="5528908" y="1181049"/>
                </a:cubicBezTo>
                <a:cubicBezTo>
                  <a:pt x="5475633" y="910143"/>
                  <a:pt x="5260789" y="695346"/>
                  <a:pt x="4985599" y="636203"/>
                </a:cubicBezTo>
                <a:close/>
                <a:moveTo>
                  <a:pt x="4985599" y="2333028"/>
                </a:moveTo>
                <a:cubicBezTo>
                  <a:pt x="5038875" y="2603934"/>
                  <a:pt x="5253718" y="2818731"/>
                  <a:pt x="5528908" y="2877874"/>
                </a:cubicBezTo>
                <a:cubicBezTo>
                  <a:pt x="5475633" y="2606968"/>
                  <a:pt x="5260789" y="2392171"/>
                  <a:pt x="4985599" y="2333028"/>
                </a:cubicBezTo>
                <a:close/>
                <a:moveTo>
                  <a:pt x="4985597" y="2034258"/>
                </a:moveTo>
                <a:cubicBezTo>
                  <a:pt x="5260787" y="1975579"/>
                  <a:pt x="5475630" y="1762469"/>
                  <a:pt x="5528906" y="1493690"/>
                </a:cubicBezTo>
                <a:cubicBezTo>
                  <a:pt x="5253716" y="1552369"/>
                  <a:pt x="5038872" y="1765479"/>
                  <a:pt x="4985597" y="2034258"/>
                </a:cubicBezTo>
                <a:close/>
                <a:moveTo>
                  <a:pt x="4985597" y="3731083"/>
                </a:moveTo>
                <a:cubicBezTo>
                  <a:pt x="5260787" y="3672404"/>
                  <a:pt x="5475630" y="3459294"/>
                  <a:pt x="5528906" y="3190516"/>
                </a:cubicBezTo>
                <a:cubicBezTo>
                  <a:pt x="5253716" y="3249194"/>
                  <a:pt x="5038872" y="3462304"/>
                  <a:pt x="4985597" y="3731083"/>
                </a:cubicBezTo>
                <a:close/>
                <a:moveTo>
                  <a:pt x="4842232" y="503273"/>
                </a:moveTo>
                <a:lnTo>
                  <a:pt x="4842826" y="491833"/>
                </a:lnTo>
                <a:lnTo>
                  <a:pt x="4843324" y="491866"/>
                </a:lnTo>
                <a:lnTo>
                  <a:pt x="4843350" y="491372"/>
                </a:lnTo>
                <a:lnTo>
                  <a:pt x="4860437" y="492995"/>
                </a:lnTo>
                <a:cubicBezTo>
                  <a:pt x="4892823" y="493522"/>
                  <a:pt x="4924716" y="496503"/>
                  <a:pt x="4955899" y="502060"/>
                </a:cubicBezTo>
                <a:cubicBezTo>
                  <a:pt x="4961475" y="501641"/>
                  <a:pt x="4966803" y="502589"/>
                  <a:pt x="4972112" y="503599"/>
                </a:cubicBezTo>
                <a:lnTo>
                  <a:pt x="4972229" y="504747"/>
                </a:lnTo>
                <a:cubicBezTo>
                  <a:pt x="5241367" y="549296"/>
                  <a:pt x="5466735" y="718370"/>
                  <a:pt x="5583809" y="948988"/>
                </a:cubicBezTo>
                <a:lnTo>
                  <a:pt x="5593163" y="971822"/>
                </a:lnTo>
                <a:lnTo>
                  <a:pt x="5593163" y="1318474"/>
                </a:lnTo>
                <a:lnTo>
                  <a:pt x="5558612" y="1315193"/>
                </a:lnTo>
                <a:cubicBezTo>
                  <a:pt x="5553035" y="1315612"/>
                  <a:pt x="5547706" y="1314664"/>
                  <a:pt x="5542395" y="1313653"/>
                </a:cubicBezTo>
                <a:lnTo>
                  <a:pt x="5542279" y="1312505"/>
                </a:lnTo>
                <a:cubicBezTo>
                  <a:pt x="5183428" y="1253106"/>
                  <a:pt x="4902389" y="972329"/>
                  <a:pt x="4852114" y="619464"/>
                </a:cubicBezTo>
                <a:cubicBezTo>
                  <a:pt x="4851946" y="619411"/>
                  <a:pt x="4851778" y="619406"/>
                  <a:pt x="4851608" y="619401"/>
                </a:cubicBezTo>
                <a:lnTo>
                  <a:pt x="4851070" y="612725"/>
                </a:lnTo>
                <a:cubicBezTo>
                  <a:pt x="4846011" y="582475"/>
                  <a:pt x="4843560" y="551584"/>
                  <a:pt x="4843603" y="520249"/>
                </a:cubicBezTo>
                <a:cubicBezTo>
                  <a:pt x="4842291" y="514621"/>
                  <a:pt x="4842232" y="508954"/>
                  <a:pt x="4842232" y="503273"/>
                </a:cubicBezTo>
                <a:close/>
                <a:moveTo>
                  <a:pt x="4842232" y="2200098"/>
                </a:moveTo>
                <a:lnTo>
                  <a:pt x="4842826" y="2188658"/>
                </a:lnTo>
                <a:lnTo>
                  <a:pt x="4843324" y="2188691"/>
                </a:lnTo>
                <a:lnTo>
                  <a:pt x="4843350" y="2188197"/>
                </a:lnTo>
                <a:lnTo>
                  <a:pt x="4860437" y="2189820"/>
                </a:lnTo>
                <a:cubicBezTo>
                  <a:pt x="4892823" y="2190347"/>
                  <a:pt x="4924716" y="2193328"/>
                  <a:pt x="4955899" y="2198885"/>
                </a:cubicBezTo>
                <a:cubicBezTo>
                  <a:pt x="4961475" y="2198466"/>
                  <a:pt x="4966803" y="2199414"/>
                  <a:pt x="4972112" y="2200424"/>
                </a:cubicBezTo>
                <a:lnTo>
                  <a:pt x="4972229" y="2201572"/>
                </a:lnTo>
                <a:cubicBezTo>
                  <a:pt x="5241367" y="2246121"/>
                  <a:pt x="5466735" y="2415195"/>
                  <a:pt x="5583809" y="2645813"/>
                </a:cubicBezTo>
                <a:lnTo>
                  <a:pt x="5593163" y="2668647"/>
                </a:lnTo>
                <a:lnTo>
                  <a:pt x="5593163" y="3015299"/>
                </a:lnTo>
                <a:lnTo>
                  <a:pt x="5558612" y="3012018"/>
                </a:lnTo>
                <a:cubicBezTo>
                  <a:pt x="5553035" y="3012437"/>
                  <a:pt x="5547706" y="3011489"/>
                  <a:pt x="5542395" y="3010478"/>
                </a:cubicBezTo>
                <a:lnTo>
                  <a:pt x="5542279" y="3009330"/>
                </a:lnTo>
                <a:cubicBezTo>
                  <a:pt x="5183428" y="2949931"/>
                  <a:pt x="4902389" y="2669154"/>
                  <a:pt x="4852114" y="2316289"/>
                </a:cubicBezTo>
                <a:cubicBezTo>
                  <a:pt x="4851946" y="2316236"/>
                  <a:pt x="4851778" y="2316231"/>
                  <a:pt x="4851608" y="2316226"/>
                </a:cubicBezTo>
                <a:lnTo>
                  <a:pt x="4851070" y="2309550"/>
                </a:lnTo>
                <a:cubicBezTo>
                  <a:pt x="4846011" y="2279300"/>
                  <a:pt x="4843560" y="2248409"/>
                  <a:pt x="4843603" y="2217074"/>
                </a:cubicBezTo>
                <a:cubicBezTo>
                  <a:pt x="4842291" y="2211446"/>
                  <a:pt x="4842232" y="2205779"/>
                  <a:pt x="4842232" y="2200098"/>
                </a:cubicBezTo>
                <a:close/>
                <a:moveTo>
                  <a:pt x="4842232" y="3896923"/>
                </a:moveTo>
                <a:lnTo>
                  <a:pt x="4842826" y="3885483"/>
                </a:lnTo>
                <a:lnTo>
                  <a:pt x="4843324" y="3885516"/>
                </a:lnTo>
                <a:lnTo>
                  <a:pt x="4843350" y="3885022"/>
                </a:lnTo>
                <a:lnTo>
                  <a:pt x="4860437" y="3886645"/>
                </a:lnTo>
                <a:cubicBezTo>
                  <a:pt x="4892823" y="3887172"/>
                  <a:pt x="4924716" y="3890153"/>
                  <a:pt x="4955899" y="3895710"/>
                </a:cubicBezTo>
                <a:cubicBezTo>
                  <a:pt x="4961475" y="3895291"/>
                  <a:pt x="4966803" y="3896239"/>
                  <a:pt x="4972112" y="3897249"/>
                </a:cubicBezTo>
                <a:lnTo>
                  <a:pt x="4972229" y="3898397"/>
                </a:lnTo>
                <a:cubicBezTo>
                  <a:pt x="5206288" y="3937139"/>
                  <a:pt x="5407245" y="4070062"/>
                  <a:pt x="5532481" y="4255797"/>
                </a:cubicBezTo>
                <a:lnTo>
                  <a:pt x="5560926" y="4305008"/>
                </a:lnTo>
                <a:lnTo>
                  <a:pt x="5409877" y="4305008"/>
                </a:lnTo>
                <a:lnTo>
                  <a:pt x="5357754" y="4241205"/>
                </a:lnTo>
                <a:cubicBezTo>
                  <a:pt x="5261058" y="4136681"/>
                  <a:pt x="5131850" y="4061285"/>
                  <a:pt x="4985599" y="4029853"/>
                </a:cubicBezTo>
                <a:cubicBezTo>
                  <a:pt x="5002846" y="4117553"/>
                  <a:pt x="5037026" y="4199373"/>
                  <a:pt x="5084780" y="4271827"/>
                </a:cubicBezTo>
                <a:lnTo>
                  <a:pt x="5111462" y="4305008"/>
                </a:lnTo>
                <a:lnTo>
                  <a:pt x="4957353" y="4305008"/>
                </a:lnTo>
                <a:lnTo>
                  <a:pt x="4927231" y="4254710"/>
                </a:lnTo>
                <a:cubicBezTo>
                  <a:pt x="4890029" y="4179889"/>
                  <a:pt x="4864297" y="4098618"/>
                  <a:pt x="4852114" y="4013114"/>
                </a:cubicBezTo>
                <a:cubicBezTo>
                  <a:pt x="4851946" y="4013061"/>
                  <a:pt x="4851778" y="4013056"/>
                  <a:pt x="4851608" y="4013051"/>
                </a:cubicBezTo>
                <a:lnTo>
                  <a:pt x="4851070" y="4006375"/>
                </a:lnTo>
                <a:cubicBezTo>
                  <a:pt x="4846011" y="3976125"/>
                  <a:pt x="4843560" y="3945234"/>
                  <a:pt x="4843603" y="3913899"/>
                </a:cubicBezTo>
                <a:cubicBezTo>
                  <a:pt x="4842291" y="3908271"/>
                  <a:pt x="4842232" y="3902604"/>
                  <a:pt x="4842232" y="3896923"/>
                </a:cubicBezTo>
                <a:close/>
                <a:moveTo>
                  <a:pt x="4842230" y="469318"/>
                </a:moveTo>
                <a:cubicBezTo>
                  <a:pt x="4842230" y="463681"/>
                  <a:pt x="4842289" y="458057"/>
                  <a:pt x="4843601" y="452471"/>
                </a:cubicBezTo>
                <a:cubicBezTo>
                  <a:pt x="4843558" y="421389"/>
                  <a:pt x="4846008" y="390746"/>
                  <a:pt x="4851065" y="360740"/>
                </a:cubicBezTo>
                <a:lnTo>
                  <a:pt x="4851605" y="354103"/>
                </a:lnTo>
                <a:cubicBezTo>
                  <a:pt x="4851774" y="354098"/>
                  <a:pt x="4851943" y="354093"/>
                  <a:pt x="4852110" y="354040"/>
                </a:cubicBezTo>
                <a:cubicBezTo>
                  <a:pt x="4865262" y="262463"/>
                  <a:pt x="4894203" y="175780"/>
                  <a:pt x="4936323" y="96778"/>
                </a:cubicBezTo>
                <a:lnTo>
                  <a:pt x="4998957" y="0"/>
                </a:lnTo>
                <a:lnTo>
                  <a:pt x="5167333" y="0"/>
                </a:lnTo>
                <a:lnTo>
                  <a:pt x="5099105" y="76659"/>
                </a:lnTo>
                <a:cubicBezTo>
                  <a:pt x="5043838" y="153496"/>
                  <a:pt x="5004523" y="241952"/>
                  <a:pt x="4985597" y="337433"/>
                </a:cubicBezTo>
                <a:cubicBezTo>
                  <a:pt x="5168636" y="298404"/>
                  <a:pt x="5324978" y="191052"/>
                  <a:pt x="5424571" y="44350"/>
                </a:cubicBezTo>
                <a:lnTo>
                  <a:pt x="5446799" y="0"/>
                </a:lnTo>
                <a:lnTo>
                  <a:pt x="5593163" y="0"/>
                </a:lnTo>
                <a:lnTo>
                  <a:pt x="5593163" y="4197"/>
                </a:lnTo>
                <a:lnTo>
                  <a:pt x="5543598" y="95636"/>
                </a:lnTo>
                <a:cubicBezTo>
                  <a:pt x="5419825" y="289169"/>
                  <a:pt x="5213633" y="428211"/>
                  <a:pt x="4972226" y="467856"/>
                </a:cubicBezTo>
                <a:lnTo>
                  <a:pt x="4972110" y="468995"/>
                </a:lnTo>
                <a:cubicBezTo>
                  <a:pt x="4966799" y="469998"/>
                  <a:pt x="4961470" y="470939"/>
                  <a:pt x="4955893" y="470523"/>
                </a:cubicBezTo>
                <a:cubicBezTo>
                  <a:pt x="4924721" y="476033"/>
                  <a:pt x="4892841" y="478991"/>
                  <a:pt x="4860466" y="479514"/>
                </a:cubicBezTo>
                <a:lnTo>
                  <a:pt x="4843348" y="481127"/>
                </a:lnTo>
                <a:lnTo>
                  <a:pt x="4843322" y="480636"/>
                </a:lnTo>
                <a:lnTo>
                  <a:pt x="4842823" y="480669"/>
                </a:lnTo>
                <a:cubicBezTo>
                  <a:pt x="4842257" y="476896"/>
                  <a:pt x="4842230" y="473110"/>
                  <a:pt x="4842230" y="469318"/>
                </a:cubicBezTo>
                <a:close/>
                <a:moveTo>
                  <a:pt x="4842230" y="2166144"/>
                </a:moveTo>
                <a:cubicBezTo>
                  <a:pt x="4842230" y="2160506"/>
                  <a:pt x="4842289" y="2154882"/>
                  <a:pt x="4843601" y="2149296"/>
                </a:cubicBezTo>
                <a:cubicBezTo>
                  <a:pt x="4843558" y="2118214"/>
                  <a:pt x="4846008" y="2087572"/>
                  <a:pt x="4851065" y="2057565"/>
                </a:cubicBezTo>
                <a:lnTo>
                  <a:pt x="4851605" y="2050928"/>
                </a:lnTo>
                <a:cubicBezTo>
                  <a:pt x="4851774" y="2050923"/>
                  <a:pt x="4851943" y="2050918"/>
                  <a:pt x="4852110" y="2050865"/>
                </a:cubicBezTo>
                <a:cubicBezTo>
                  <a:pt x="4902387" y="1700770"/>
                  <a:pt x="5183426" y="1422199"/>
                  <a:pt x="5542276" y="1363267"/>
                </a:cubicBezTo>
                <a:lnTo>
                  <a:pt x="5542393" y="1362128"/>
                </a:lnTo>
                <a:cubicBezTo>
                  <a:pt x="5547702" y="1361126"/>
                  <a:pt x="5553030" y="1360185"/>
                  <a:pt x="5558606" y="1360601"/>
                </a:cubicBezTo>
                <a:lnTo>
                  <a:pt x="5593163" y="1357345"/>
                </a:lnTo>
                <a:lnTo>
                  <a:pt x="5593163" y="1701268"/>
                </a:lnTo>
                <a:lnTo>
                  <a:pt x="5583807" y="1723929"/>
                </a:lnTo>
                <a:cubicBezTo>
                  <a:pt x="5466733" y="1952736"/>
                  <a:pt x="5241364" y="2120482"/>
                  <a:pt x="4972226" y="2164681"/>
                </a:cubicBezTo>
                <a:lnTo>
                  <a:pt x="4972110" y="2165820"/>
                </a:lnTo>
                <a:cubicBezTo>
                  <a:pt x="4966799" y="2166823"/>
                  <a:pt x="4961470" y="2167764"/>
                  <a:pt x="4955893" y="2167348"/>
                </a:cubicBezTo>
                <a:cubicBezTo>
                  <a:pt x="4924721" y="2172858"/>
                  <a:pt x="4892841" y="2175816"/>
                  <a:pt x="4860466" y="2176339"/>
                </a:cubicBezTo>
                <a:lnTo>
                  <a:pt x="4843348" y="2177952"/>
                </a:lnTo>
                <a:lnTo>
                  <a:pt x="4843322" y="2177461"/>
                </a:lnTo>
                <a:lnTo>
                  <a:pt x="4842823" y="2177494"/>
                </a:lnTo>
                <a:cubicBezTo>
                  <a:pt x="4842257" y="2173722"/>
                  <a:pt x="4842230" y="2169936"/>
                  <a:pt x="4842230" y="2166144"/>
                </a:cubicBezTo>
                <a:close/>
                <a:moveTo>
                  <a:pt x="4842230" y="3862969"/>
                </a:moveTo>
                <a:cubicBezTo>
                  <a:pt x="4842230" y="3857331"/>
                  <a:pt x="4842289" y="3851707"/>
                  <a:pt x="4843601" y="3846121"/>
                </a:cubicBezTo>
                <a:cubicBezTo>
                  <a:pt x="4843558" y="3815039"/>
                  <a:pt x="4846008" y="3784397"/>
                  <a:pt x="4851065" y="3754390"/>
                </a:cubicBezTo>
                <a:lnTo>
                  <a:pt x="4851605" y="3747753"/>
                </a:lnTo>
                <a:cubicBezTo>
                  <a:pt x="4851774" y="3747748"/>
                  <a:pt x="4851943" y="3747743"/>
                  <a:pt x="4852110" y="3747690"/>
                </a:cubicBezTo>
                <a:cubicBezTo>
                  <a:pt x="4902387" y="3397595"/>
                  <a:pt x="5183426" y="3119024"/>
                  <a:pt x="5542276" y="3060092"/>
                </a:cubicBezTo>
                <a:lnTo>
                  <a:pt x="5542393" y="3058953"/>
                </a:lnTo>
                <a:cubicBezTo>
                  <a:pt x="5547702" y="3057951"/>
                  <a:pt x="5553030" y="3057010"/>
                  <a:pt x="5558606" y="3057426"/>
                </a:cubicBezTo>
                <a:lnTo>
                  <a:pt x="5593163" y="3054170"/>
                </a:lnTo>
                <a:lnTo>
                  <a:pt x="5593163" y="3398093"/>
                </a:lnTo>
                <a:lnTo>
                  <a:pt x="5583807" y="3420754"/>
                </a:lnTo>
                <a:cubicBezTo>
                  <a:pt x="5466733" y="3649560"/>
                  <a:pt x="5241364" y="3817307"/>
                  <a:pt x="4972226" y="3861506"/>
                </a:cubicBezTo>
                <a:lnTo>
                  <a:pt x="4972110" y="3862645"/>
                </a:lnTo>
                <a:cubicBezTo>
                  <a:pt x="4966799" y="3863648"/>
                  <a:pt x="4961470" y="3864589"/>
                  <a:pt x="4955893" y="3864173"/>
                </a:cubicBezTo>
                <a:cubicBezTo>
                  <a:pt x="4924721" y="3869683"/>
                  <a:pt x="4892841" y="3872641"/>
                  <a:pt x="4860466" y="3873164"/>
                </a:cubicBezTo>
                <a:lnTo>
                  <a:pt x="4843348" y="3874777"/>
                </a:lnTo>
                <a:lnTo>
                  <a:pt x="4843322" y="3874286"/>
                </a:lnTo>
                <a:lnTo>
                  <a:pt x="4842823" y="3874319"/>
                </a:lnTo>
                <a:cubicBezTo>
                  <a:pt x="4842257" y="3870547"/>
                  <a:pt x="4842230" y="3866761"/>
                  <a:pt x="4842230" y="3862969"/>
                </a:cubicBezTo>
                <a:close/>
                <a:moveTo>
                  <a:pt x="4135041" y="1181049"/>
                </a:moveTo>
                <a:cubicBezTo>
                  <a:pt x="4410231" y="1121906"/>
                  <a:pt x="4625074" y="907109"/>
                  <a:pt x="4678350" y="636203"/>
                </a:cubicBezTo>
                <a:cubicBezTo>
                  <a:pt x="4403160" y="695346"/>
                  <a:pt x="4188316" y="910143"/>
                  <a:pt x="4135041" y="1181049"/>
                </a:cubicBezTo>
                <a:close/>
                <a:moveTo>
                  <a:pt x="4135041" y="1493690"/>
                </a:moveTo>
                <a:cubicBezTo>
                  <a:pt x="4188317" y="1762469"/>
                  <a:pt x="4403160" y="1975579"/>
                  <a:pt x="4678350" y="2034258"/>
                </a:cubicBezTo>
                <a:cubicBezTo>
                  <a:pt x="4625075" y="1765479"/>
                  <a:pt x="4410231" y="1552369"/>
                  <a:pt x="4135041" y="1493690"/>
                </a:cubicBezTo>
                <a:close/>
                <a:moveTo>
                  <a:pt x="4135041" y="2877874"/>
                </a:moveTo>
                <a:cubicBezTo>
                  <a:pt x="4410231" y="2818731"/>
                  <a:pt x="4625074" y="2603934"/>
                  <a:pt x="4678350" y="2333028"/>
                </a:cubicBezTo>
                <a:cubicBezTo>
                  <a:pt x="4403160" y="2392171"/>
                  <a:pt x="4188316" y="2606968"/>
                  <a:pt x="4135041" y="2877874"/>
                </a:cubicBezTo>
                <a:close/>
                <a:moveTo>
                  <a:pt x="4135041" y="3190516"/>
                </a:moveTo>
                <a:cubicBezTo>
                  <a:pt x="4188317" y="3459294"/>
                  <a:pt x="4403160" y="3672404"/>
                  <a:pt x="4678350" y="3731083"/>
                </a:cubicBezTo>
                <a:cubicBezTo>
                  <a:pt x="4625075" y="3462304"/>
                  <a:pt x="4410231" y="3249194"/>
                  <a:pt x="4135041" y="3190516"/>
                </a:cubicBezTo>
                <a:close/>
                <a:moveTo>
                  <a:pt x="4103022" y="4305008"/>
                </a:moveTo>
                <a:lnTo>
                  <a:pt x="4131467" y="4255797"/>
                </a:lnTo>
                <a:cubicBezTo>
                  <a:pt x="4256704" y="4070062"/>
                  <a:pt x="4457661" y="3937139"/>
                  <a:pt x="4691720" y="3898397"/>
                </a:cubicBezTo>
                <a:lnTo>
                  <a:pt x="4691837" y="3897249"/>
                </a:lnTo>
                <a:cubicBezTo>
                  <a:pt x="4697146" y="3896239"/>
                  <a:pt x="4702474" y="3895291"/>
                  <a:pt x="4708050" y="3895710"/>
                </a:cubicBezTo>
                <a:cubicBezTo>
                  <a:pt x="4739233" y="3890153"/>
                  <a:pt x="4771126" y="3887172"/>
                  <a:pt x="4803512" y="3886645"/>
                </a:cubicBezTo>
                <a:lnTo>
                  <a:pt x="4820599" y="3885022"/>
                </a:lnTo>
                <a:lnTo>
                  <a:pt x="4820625" y="3885516"/>
                </a:lnTo>
                <a:lnTo>
                  <a:pt x="4821123" y="3885483"/>
                </a:lnTo>
                <a:lnTo>
                  <a:pt x="4821717" y="3896923"/>
                </a:lnTo>
                <a:cubicBezTo>
                  <a:pt x="4821717" y="3902604"/>
                  <a:pt x="4821658" y="3908271"/>
                  <a:pt x="4820346" y="3913899"/>
                </a:cubicBezTo>
                <a:cubicBezTo>
                  <a:pt x="4820389" y="3945234"/>
                  <a:pt x="4817938" y="3976125"/>
                  <a:pt x="4812879" y="4006375"/>
                </a:cubicBezTo>
                <a:lnTo>
                  <a:pt x="4812341" y="4013051"/>
                </a:lnTo>
                <a:cubicBezTo>
                  <a:pt x="4812171" y="4013056"/>
                  <a:pt x="4812003" y="4013061"/>
                  <a:pt x="4811835" y="4013114"/>
                </a:cubicBezTo>
                <a:cubicBezTo>
                  <a:pt x="4799653" y="4098618"/>
                  <a:pt x="4773921" y="4179889"/>
                  <a:pt x="4736718" y="4254710"/>
                </a:cubicBezTo>
                <a:lnTo>
                  <a:pt x="4706597" y="4305008"/>
                </a:lnTo>
                <a:lnTo>
                  <a:pt x="4552487" y="4305008"/>
                </a:lnTo>
                <a:lnTo>
                  <a:pt x="4579169" y="4271827"/>
                </a:lnTo>
                <a:cubicBezTo>
                  <a:pt x="4626924" y="4199373"/>
                  <a:pt x="4661103" y="4117553"/>
                  <a:pt x="4678350" y="4029853"/>
                </a:cubicBezTo>
                <a:cubicBezTo>
                  <a:pt x="4532099" y="4061285"/>
                  <a:pt x="4402892" y="4136681"/>
                  <a:pt x="4306196" y="4241205"/>
                </a:cubicBezTo>
                <a:lnTo>
                  <a:pt x="4254073" y="4305008"/>
                </a:lnTo>
                <a:close/>
                <a:moveTo>
                  <a:pt x="4068511" y="0"/>
                </a:moveTo>
                <a:lnTo>
                  <a:pt x="4217148" y="0"/>
                </a:lnTo>
                <a:lnTo>
                  <a:pt x="4239376" y="44350"/>
                </a:lnTo>
                <a:cubicBezTo>
                  <a:pt x="4338970" y="191052"/>
                  <a:pt x="4495311" y="298404"/>
                  <a:pt x="4678350" y="337433"/>
                </a:cubicBezTo>
                <a:cubicBezTo>
                  <a:pt x="4659425" y="241952"/>
                  <a:pt x="4620110" y="153496"/>
                  <a:pt x="4564842" y="76659"/>
                </a:cubicBezTo>
                <a:lnTo>
                  <a:pt x="4496615" y="0"/>
                </a:lnTo>
                <a:lnTo>
                  <a:pt x="4664989" y="0"/>
                </a:lnTo>
                <a:lnTo>
                  <a:pt x="4727623" y="96778"/>
                </a:lnTo>
                <a:cubicBezTo>
                  <a:pt x="4769744" y="175780"/>
                  <a:pt x="4798685" y="262463"/>
                  <a:pt x="4811836" y="354040"/>
                </a:cubicBezTo>
                <a:cubicBezTo>
                  <a:pt x="4812004" y="354093"/>
                  <a:pt x="4812173" y="354098"/>
                  <a:pt x="4812342" y="354103"/>
                </a:cubicBezTo>
                <a:lnTo>
                  <a:pt x="4812882" y="360740"/>
                </a:lnTo>
                <a:cubicBezTo>
                  <a:pt x="4817939" y="390746"/>
                  <a:pt x="4820389" y="421389"/>
                  <a:pt x="4820346" y="452471"/>
                </a:cubicBezTo>
                <a:cubicBezTo>
                  <a:pt x="4821658" y="458057"/>
                  <a:pt x="4821717" y="463681"/>
                  <a:pt x="4821717" y="469318"/>
                </a:cubicBezTo>
                <a:cubicBezTo>
                  <a:pt x="4821717" y="473110"/>
                  <a:pt x="4821690" y="476896"/>
                  <a:pt x="4821124" y="480669"/>
                </a:cubicBezTo>
                <a:lnTo>
                  <a:pt x="4820625" y="480636"/>
                </a:lnTo>
                <a:lnTo>
                  <a:pt x="4820599" y="481127"/>
                </a:lnTo>
                <a:lnTo>
                  <a:pt x="4803481" y="479514"/>
                </a:lnTo>
                <a:cubicBezTo>
                  <a:pt x="4771106" y="478991"/>
                  <a:pt x="4739226" y="476033"/>
                  <a:pt x="4708054" y="470523"/>
                </a:cubicBezTo>
                <a:cubicBezTo>
                  <a:pt x="4702477" y="470939"/>
                  <a:pt x="4697148" y="469998"/>
                  <a:pt x="4691837" y="468995"/>
                </a:cubicBezTo>
                <a:lnTo>
                  <a:pt x="4691721" y="467856"/>
                </a:lnTo>
                <a:cubicBezTo>
                  <a:pt x="4450315" y="428211"/>
                  <a:pt x="4244123" y="289169"/>
                  <a:pt x="4120350" y="95636"/>
                </a:cubicBezTo>
                <a:close/>
                <a:moveTo>
                  <a:pt x="3991674" y="1313979"/>
                </a:moveTo>
                <a:cubicBezTo>
                  <a:pt x="3991674" y="1308297"/>
                  <a:pt x="3991733" y="1302628"/>
                  <a:pt x="3993045" y="1296998"/>
                </a:cubicBezTo>
                <a:cubicBezTo>
                  <a:pt x="3993003" y="1265670"/>
                  <a:pt x="3995452" y="1234785"/>
                  <a:pt x="4000509" y="1204541"/>
                </a:cubicBezTo>
                <a:lnTo>
                  <a:pt x="4001049" y="1197851"/>
                </a:lnTo>
                <a:cubicBezTo>
                  <a:pt x="4001218" y="1197846"/>
                  <a:pt x="4001387" y="1197841"/>
                  <a:pt x="4001555" y="1197788"/>
                </a:cubicBezTo>
                <a:cubicBezTo>
                  <a:pt x="4051831" y="844922"/>
                  <a:pt x="4332870" y="564145"/>
                  <a:pt x="4691720" y="504747"/>
                </a:cubicBezTo>
                <a:lnTo>
                  <a:pt x="4691837" y="503599"/>
                </a:lnTo>
                <a:cubicBezTo>
                  <a:pt x="4697146" y="502589"/>
                  <a:pt x="4702474" y="501641"/>
                  <a:pt x="4708050" y="502060"/>
                </a:cubicBezTo>
                <a:cubicBezTo>
                  <a:pt x="4739233" y="496503"/>
                  <a:pt x="4771126" y="493522"/>
                  <a:pt x="4803512" y="492995"/>
                </a:cubicBezTo>
                <a:lnTo>
                  <a:pt x="4820599" y="491372"/>
                </a:lnTo>
                <a:lnTo>
                  <a:pt x="4820625" y="491866"/>
                </a:lnTo>
                <a:lnTo>
                  <a:pt x="4821123" y="491833"/>
                </a:lnTo>
                <a:lnTo>
                  <a:pt x="4821717" y="503273"/>
                </a:lnTo>
                <a:cubicBezTo>
                  <a:pt x="4821717" y="508954"/>
                  <a:pt x="4821658" y="514621"/>
                  <a:pt x="4820346" y="520249"/>
                </a:cubicBezTo>
                <a:cubicBezTo>
                  <a:pt x="4820389" y="551584"/>
                  <a:pt x="4817938" y="582475"/>
                  <a:pt x="4812879" y="612725"/>
                </a:cubicBezTo>
                <a:lnTo>
                  <a:pt x="4812341" y="619401"/>
                </a:lnTo>
                <a:cubicBezTo>
                  <a:pt x="4812171" y="619406"/>
                  <a:pt x="4812003" y="619411"/>
                  <a:pt x="4811835" y="619464"/>
                </a:cubicBezTo>
                <a:cubicBezTo>
                  <a:pt x="4761560" y="972329"/>
                  <a:pt x="4480521" y="1253106"/>
                  <a:pt x="4121670" y="1312505"/>
                </a:cubicBezTo>
                <a:lnTo>
                  <a:pt x="4121554" y="1313653"/>
                </a:lnTo>
                <a:cubicBezTo>
                  <a:pt x="4116243" y="1314664"/>
                  <a:pt x="4110914" y="1315612"/>
                  <a:pt x="4105337" y="1315193"/>
                </a:cubicBezTo>
                <a:cubicBezTo>
                  <a:pt x="4074165" y="1320747"/>
                  <a:pt x="4042285" y="1323728"/>
                  <a:pt x="4009911" y="1324255"/>
                </a:cubicBezTo>
                <a:lnTo>
                  <a:pt x="3992792" y="1325881"/>
                </a:lnTo>
                <a:lnTo>
                  <a:pt x="3992766" y="1325386"/>
                </a:lnTo>
                <a:lnTo>
                  <a:pt x="3992267" y="1325419"/>
                </a:lnTo>
                <a:cubicBezTo>
                  <a:pt x="3991701" y="1321617"/>
                  <a:pt x="3991674" y="1317801"/>
                  <a:pt x="3991674" y="1313979"/>
                </a:cubicBezTo>
                <a:close/>
                <a:moveTo>
                  <a:pt x="3991674" y="1361805"/>
                </a:moveTo>
                <a:lnTo>
                  <a:pt x="3992268" y="1350455"/>
                </a:lnTo>
                <a:lnTo>
                  <a:pt x="3992766" y="1350487"/>
                </a:lnTo>
                <a:lnTo>
                  <a:pt x="3992792" y="1349997"/>
                </a:lnTo>
                <a:lnTo>
                  <a:pt x="4009880" y="1351607"/>
                </a:lnTo>
                <a:cubicBezTo>
                  <a:pt x="4042265" y="1352130"/>
                  <a:pt x="4074158" y="1355088"/>
                  <a:pt x="4105341" y="1360601"/>
                </a:cubicBezTo>
                <a:cubicBezTo>
                  <a:pt x="4110917" y="1360185"/>
                  <a:pt x="4116245" y="1361126"/>
                  <a:pt x="4121554" y="1362128"/>
                </a:cubicBezTo>
                <a:lnTo>
                  <a:pt x="4121671" y="1363267"/>
                </a:lnTo>
                <a:cubicBezTo>
                  <a:pt x="4480521" y="1422199"/>
                  <a:pt x="4761560" y="1700770"/>
                  <a:pt x="4811836" y="2050865"/>
                </a:cubicBezTo>
                <a:cubicBezTo>
                  <a:pt x="4812004" y="2050918"/>
                  <a:pt x="4812173" y="2050923"/>
                  <a:pt x="4812342" y="2050928"/>
                </a:cubicBezTo>
                <a:lnTo>
                  <a:pt x="4812882" y="2057565"/>
                </a:lnTo>
                <a:cubicBezTo>
                  <a:pt x="4817939" y="2087572"/>
                  <a:pt x="4820389" y="2118214"/>
                  <a:pt x="4820346" y="2149296"/>
                </a:cubicBezTo>
                <a:cubicBezTo>
                  <a:pt x="4821658" y="2154882"/>
                  <a:pt x="4821717" y="2160506"/>
                  <a:pt x="4821717" y="2166144"/>
                </a:cubicBezTo>
                <a:cubicBezTo>
                  <a:pt x="4821717" y="2169936"/>
                  <a:pt x="4821690" y="2173722"/>
                  <a:pt x="4821124" y="2177494"/>
                </a:cubicBezTo>
                <a:lnTo>
                  <a:pt x="4820625" y="2177461"/>
                </a:lnTo>
                <a:lnTo>
                  <a:pt x="4820599" y="2177952"/>
                </a:lnTo>
                <a:lnTo>
                  <a:pt x="4803481" y="2176339"/>
                </a:lnTo>
                <a:cubicBezTo>
                  <a:pt x="4771106" y="2175816"/>
                  <a:pt x="4739226" y="2172858"/>
                  <a:pt x="4708054" y="2167348"/>
                </a:cubicBezTo>
                <a:cubicBezTo>
                  <a:pt x="4702477" y="2167764"/>
                  <a:pt x="4697148" y="2166823"/>
                  <a:pt x="4691837" y="2165820"/>
                </a:cubicBezTo>
                <a:lnTo>
                  <a:pt x="4691721" y="2164681"/>
                </a:lnTo>
                <a:cubicBezTo>
                  <a:pt x="4332870" y="2105749"/>
                  <a:pt x="4051831" y="1827177"/>
                  <a:pt x="4001556" y="1477083"/>
                </a:cubicBezTo>
                <a:cubicBezTo>
                  <a:pt x="4001388" y="1477030"/>
                  <a:pt x="4001220" y="1477026"/>
                  <a:pt x="4001050" y="1477021"/>
                </a:cubicBezTo>
                <a:lnTo>
                  <a:pt x="4000512" y="1470397"/>
                </a:lnTo>
                <a:cubicBezTo>
                  <a:pt x="3995453" y="1440385"/>
                  <a:pt x="3993003" y="1409736"/>
                  <a:pt x="3993045" y="1378647"/>
                </a:cubicBezTo>
                <a:cubicBezTo>
                  <a:pt x="3991733" y="1373063"/>
                  <a:pt x="3991674" y="1367441"/>
                  <a:pt x="3991674" y="1361805"/>
                </a:cubicBezTo>
                <a:close/>
                <a:moveTo>
                  <a:pt x="3991674" y="3010804"/>
                </a:moveTo>
                <a:cubicBezTo>
                  <a:pt x="3991674" y="3005122"/>
                  <a:pt x="3991733" y="2999453"/>
                  <a:pt x="3993045" y="2993823"/>
                </a:cubicBezTo>
                <a:cubicBezTo>
                  <a:pt x="3993003" y="2962495"/>
                  <a:pt x="3995452" y="2931610"/>
                  <a:pt x="4000509" y="2901366"/>
                </a:cubicBezTo>
                <a:lnTo>
                  <a:pt x="4001049" y="2894676"/>
                </a:lnTo>
                <a:cubicBezTo>
                  <a:pt x="4001218" y="2894671"/>
                  <a:pt x="4001387" y="2894666"/>
                  <a:pt x="4001555" y="2894613"/>
                </a:cubicBezTo>
                <a:cubicBezTo>
                  <a:pt x="4051831" y="2541747"/>
                  <a:pt x="4332870" y="2260970"/>
                  <a:pt x="4691720" y="2201572"/>
                </a:cubicBezTo>
                <a:lnTo>
                  <a:pt x="4691837" y="2200424"/>
                </a:lnTo>
                <a:cubicBezTo>
                  <a:pt x="4697146" y="2199414"/>
                  <a:pt x="4702474" y="2198466"/>
                  <a:pt x="4708050" y="2198885"/>
                </a:cubicBezTo>
                <a:cubicBezTo>
                  <a:pt x="4739233" y="2193328"/>
                  <a:pt x="4771126" y="2190347"/>
                  <a:pt x="4803512" y="2189820"/>
                </a:cubicBezTo>
                <a:lnTo>
                  <a:pt x="4820599" y="2188197"/>
                </a:lnTo>
                <a:lnTo>
                  <a:pt x="4820625" y="2188691"/>
                </a:lnTo>
                <a:lnTo>
                  <a:pt x="4821123" y="2188658"/>
                </a:lnTo>
                <a:lnTo>
                  <a:pt x="4821717" y="2200098"/>
                </a:lnTo>
                <a:cubicBezTo>
                  <a:pt x="4821717" y="2205779"/>
                  <a:pt x="4821658" y="2211446"/>
                  <a:pt x="4820346" y="2217074"/>
                </a:cubicBezTo>
                <a:cubicBezTo>
                  <a:pt x="4820389" y="2248409"/>
                  <a:pt x="4817938" y="2279300"/>
                  <a:pt x="4812879" y="2309550"/>
                </a:cubicBezTo>
                <a:lnTo>
                  <a:pt x="4812341" y="2316226"/>
                </a:lnTo>
                <a:cubicBezTo>
                  <a:pt x="4812171" y="2316231"/>
                  <a:pt x="4812003" y="2316236"/>
                  <a:pt x="4811835" y="2316289"/>
                </a:cubicBezTo>
                <a:cubicBezTo>
                  <a:pt x="4761560" y="2669154"/>
                  <a:pt x="4480521" y="2949931"/>
                  <a:pt x="4121670" y="3009330"/>
                </a:cubicBezTo>
                <a:lnTo>
                  <a:pt x="4121554" y="3010478"/>
                </a:lnTo>
                <a:cubicBezTo>
                  <a:pt x="4116243" y="3011489"/>
                  <a:pt x="4110914" y="3012437"/>
                  <a:pt x="4105337" y="3012018"/>
                </a:cubicBezTo>
                <a:cubicBezTo>
                  <a:pt x="4074165" y="3017572"/>
                  <a:pt x="4042285" y="3020553"/>
                  <a:pt x="4009911" y="3021080"/>
                </a:cubicBezTo>
                <a:lnTo>
                  <a:pt x="3992792" y="3022706"/>
                </a:lnTo>
                <a:lnTo>
                  <a:pt x="3992766" y="3022211"/>
                </a:lnTo>
                <a:lnTo>
                  <a:pt x="3992267" y="3022244"/>
                </a:lnTo>
                <a:cubicBezTo>
                  <a:pt x="3991701" y="3018442"/>
                  <a:pt x="3991674" y="3014626"/>
                  <a:pt x="3991674" y="3010804"/>
                </a:cubicBezTo>
                <a:close/>
                <a:moveTo>
                  <a:pt x="3991674" y="3058630"/>
                </a:moveTo>
                <a:lnTo>
                  <a:pt x="3992268" y="3047280"/>
                </a:lnTo>
                <a:lnTo>
                  <a:pt x="3992766" y="3047312"/>
                </a:lnTo>
                <a:lnTo>
                  <a:pt x="3992792" y="3046822"/>
                </a:lnTo>
                <a:lnTo>
                  <a:pt x="4009880" y="3048432"/>
                </a:lnTo>
                <a:cubicBezTo>
                  <a:pt x="4042265" y="3048955"/>
                  <a:pt x="4074158" y="3051913"/>
                  <a:pt x="4105341" y="3057426"/>
                </a:cubicBezTo>
                <a:cubicBezTo>
                  <a:pt x="4110917" y="3057010"/>
                  <a:pt x="4116245" y="3057951"/>
                  <a:pt x="4121554" y="3058953"/>
                </a:cubicBezTo>
                <a:lnTo>
                  <a:pt x="4121671" y="3060092"/>
                </a:lnTo>
                <a:cubicBezTo>
                  <a:pt x="4480521" y="3119024"/>
                  <a:pt x="4761560" y="3397595"/>
                  <a:pt x="4811836" y="3747690"/>
                </a:cubicBezTo>
                <a:cubicBezTo>
                  <a:pt x="4812004" y="3747743"/>
                  <a:pt x="4812173" y="3747748"/>
                  <a:pt x="4812342" y="3747753"/>
                </a:cubicBezTo>
                <a:lnTo>
                  <a:pt x="4812882" y="3754390"/>
                </a:lnTo>
                <a:cubicBezTo>
                  <a:pt x="4817939" y="3784397"/>
                  <a:pt x="4820389" y="3815039"/>
                  <a:pt x="4820346" y="3846121"/>
                </a:cubicBezTo>
                <a:cubicBezTo>
                  <a:pt x="4821658" y="3851707"/>
                  <a:pt x="4821717" y="3857331"/>
                  <a:pt x="4821717" y="3862969"/>
                </a:cubicBezTo>
                <a:cubicBezTo>
                  <a:pt x="4821717" y="3866761"/>
                  <a:pt x="4821690" y="3870547"/>
                  <a:pt x="4821124" y="3874319"/>
                </a:cubicBezTo>
                <a:lnTo>
                  <a:pt x="4820625" y="3874286"/>
                </a:lnTo>
                <a:lnTo>
                  <a:pt x="4820599" y="3874777"/>
                </a:lnTo>
                <a:lnTo>
                  <a:pt x="4803481" y="3873164"/>
                </a:lnTo>
                <a:cubicBezTo>
                  <a:pt x="4771106" y="3872641"/>
                  <a:pt x="4739226" y="3869683"/>
                  <a:pt x="4708054" y="3864173"/>
                </a:cubicBezTo>
                <a:cubicBezTo>
                  <a:pt x="4702477" y="3864589"/>
                  <a:pt x="4697148" y="3863648"/>
                  <a:pt x="4691837" y="3862645"/>
                </a:cubicBezTo>
                <a:lnTo>
                  <a:pt x="4691721" y="3861506"/>
                </a:lnTo>
                <a:cubicBezTo>
                  <a:pt x="4332870" y="3802574"/>
                  <a:pt x="4051831" y="3524002"/>
                  <a:pt x="4001556" y="3173908"/>
                </a:cubicBezTo>
                <a:cubicBezTo>
                  <a:pt x="4001388" y="3173856"/>
                  <a:pt x="4001220" y="3173851"/>
                  <a:pt x="4001050" y="3173846"/>
                </a:cubicBezTo>
                <a:lnTo>
                  <a:pt x="4000512" y="3167222"/>
                </a:lnTo>
                <a:cubicBezTo>
                  <a:pt x="3995453" y="3137210"/>
                  <a:pt x="3993003" y="3106561"/>
                  <a:pt x="3993045" y="3075472"/>
                </a:cubicBezTo>
                <a:cubicBezTo>
                  <a:pt x="3991733" y="3069889"/>
                  <a:pt x="3991674" y="3064266"/>
                  <a:pt x="3991674" y="3058630"/>
                </a:cubicBezTo>
                <a:close/>
                <a:moveTo>
                  <a:pt x="3293448" y="636203"/>
                </a:moveTo>
                <a:cubicBezTo>
                  <a:pt x="3346724" y="907109"/>
                  <a:pt x="3561567" y="1121906"/>
                  <a:pt x="3836757" y="1181049"/>
                </a:cubicBezTo>
                <a:cubicBezTo>
                  <a:pt x="3783482" y="910143"/>
                  <a:pt x="3568638" y="695346"/>
                  <a:pt x="3293448" y="636203"/>
                </a:cubicBezTo>
                <a:close/>
                <a:moveTo>
                  <a:pt x="3293448" y="2333028"/>
                </a:moveTo>
                <a:cubicBezTo>
                  <a:pt x="3346724" y="2603934"/>
                  <a:pt x="3561567" y="2818731"/>
                  <a:pt x="3836757" y="2877874"/>
                </a:cubicBezTo>
                <a:cubicBezTo>
                  <a:pt x="3783482" y="2606968"/>
                  <a:pt x="3568638" y="2392171"/>
                  <a:pt x="3293448" y="2333028"/>
                </a:cubicBezTo>
                <a:close/>
                <a:moveTo>
                  <a:pt x="3293446" y="2034258"/>
                </a:moveTo>
                <a:cubicBezTo>
                  <a:pt x="3568636" y="1975579"/>
                  <a:pt x="3783479" y="1762469"/>
                  <a:pt x="3836755" y="1493690"/>
                </a:cubicBezTo>
                <a:cubicBezTo>
                  <a:pt x="3561565" y="1552369"/>
                  <a:pt x="3346721" y="1765479"/>
                  <a:pt x="3293446" y="2034258"/>
                </a:cubicBezTo>
                <a:close/>
                <a:moveTo>
                  <a:pt x="3293446" y="3731083"/>
                </a:moveTo>
                <a:cubicBezTo>
                  <a:pt x="3568636" y="3672404"/>
                  <a:pt x="3783479" y="3459294"/>
                  <a:pt x="3836755" y="3190516"/>
                </a:cubicBezTo>
                <a:cubicBezTo>
                  <a:pt x="3561565" y="3249194"/>
                  <a:pt x="3346721" y="3462304"/>
                  <a:pt x="3293446" y="3731083"/>
                </a:cubicBezTo>
                <a:close/>
                <a:moveTo>
                  <a:pt x="3150081" y="503273"/>
                </a:moveTo>
                <a:lnTo>
                  <a:pt x="3150675" y="491833"/>
                </a:lnTo>
                <a:lnTo>
                  <a:pt x="3151173" y="491866"/>
                </a:lnTo>
                <a:lnTo>
                  <a:pt x="3151199" y="491372"/>
                </a:lnTo>
                <a:lnTo>
                  <a:pt x="3168287" y="492995"/>
                </a:lnTo>
                <a:cubicBezTo>
                  <a:pt x="3200672" y="493522"/>
                  <a:pt x="3232565" y="496503"/>
                  <a:pt x="3263748" y="502060"/>
                </a:cubicBezTo>
                <a:cubicBezTo>
                  <a:pt x="3269324" y="501641"/>
                  <a:pt x="3274652" y="502589"/>
                  <a:pt x="3279961" y="503599"/>
                </a:cubicBezTo>
                <a:lnTo>
                  <a:pt x="3280078" y="504747"/>
                </a:lnTo>
                <a:cubicBezTo>
                  <a:pt x="3638928" y="564145"/>
                  <a:pt x="3919967" y="844922"/>
                  <a:pt x="3970244" y="1197788"/>
                </a:cubicBezTo>
                <a:cubicBezTo>
                  <a:pt x="3970411" y="1197841"/>
                  <a:pt x="3970581" y="1197846"/>
                  <a:pt x="3970749" y="1197851"/>
                </a:cubicBezTo>
                <a:lnTo>
                  <a:pt x="3971290" y="1204541"/>
                </a:lnTo>
                <a:cubicBezTo>
                  <a:pt x="3976346" y="1234785"/>
                  <a:pt x="3978796" y="1265670"/>
                  <a:pt x="3978754" y="1296998"/>
                </a:cubicBezTo>
                <a:cubicBezTo>
                  <a:pt x="3980066" y="1302628"/>
                  <a:pt x="3980124" y="1308297"/>
                  <a:pt x="3980124" y="1313979"/>
                </a:cubicBezTo>
                <a:cubicBezTo>
                  <a:pt x="3980124" y="1317801"/>
                  <a:pt x="3980097" y="1321617"/>
                  <a:pt x="3979531" y="1325419"/>
                </a:cubicBezTo>
                <a:lnTo>
                  <a:pt x="3979032" y="1325386"/>
                </a:lnTo>
                <a:lnTo>
                  <a:pt x="3979006" y="1325881"/>
                </a:lnTo>
                <a:lnTo>
                  <a:pt x="3961888" y="1324255"/>
                </a:lnTo>
                <a:cubicBezTo>
                  <a:pt x="3929514" y="1323728"/>
                  <a:pt x="3897633" y="1320747"/>
                  <a:pt x="3866461" y="1315193"/>
                </a:cubicBezTo>
                <a:cubicBezTo>
                  <a:pt x="3860884" y="1315612"/>
                  <a:pt x="3855555" y="1314664"/>
                  <a:pt x="3850245" y="1313653"/>
                </a:cubicBezTo>
                <a:lnTo>
                  <a:pt x="3850129" y="1312505"/>
                </a:lnTo>
                <a:cubicBezTo>
                  <a:pt x="3491277" y="1253106"/>
                  <a:pt x="3210238" y="972329"/>
                  <a:pt x="3159963" y="619464"/>
                </a:cubicBezTo>
                <a:cubicBezTo>
                  <a:pt x="3159795" y="619411"/>
                  <a:pt x="3159627" y="619406"/>
                  <a:pt x="3159457" y="619401"/>
                </a:cubicBezTo>
                <a:lnTo>
                  <a:pt x="3158919" y="612725"/>
                </a:lnTo>
                <a:cubicBezTo>
                  <a:pt x="3153860" y="582475"/>
                  <a:pt x="3151410" y="551584"/>
                  <a:pt x="3151452" y="520249"/>
                </a:cubicBezTo>
                <a:cubicBezTo>
                  <a:pt x="3150140" y="514621"/>
                  <a:pt x="3150081" y="508954"/>
                  <a:pt x="3150081" y="503273"/>
                </a:cubicBezTo>
                <a:close/>
                <a:moveTo>
                  <a:pt x="3150081" y="2200098"/>
                </a:moveTo>
                <a:lnTo>
                  <a:pt x="3150675" y="2188658"/>
                </a:lnTo>
                <a:lnTo>
                  <a:pt x="3151173" y="2188691"/>
                </a:lnTo>
                <a:lnTo>
                  <a:pt x="3151199" y="2188197"/>
                </a:lnTo>
                <a:lnTo>
                  <a:pt x="3168287" y="2189820"/>
                </a:lnTo>
                <a:cubicBezTo>
                  <a:pt x="3200672" y="2190347"/>
                  <a:pt x="3232565" y="2193328"/>
                  <a:pt x="3263748" y="2198885"/>
                </a:cubicBezTo>
                <a:cubicBezTo>
                  <a:pt x="3269324" y="2198466"/>
                  <a:pt x="3274652" y="2199414"/>
                  <a:pt x="3279961" y="2200424"/>
                </a:cubicBezTo>
                <a:lnTo>
                  <a:pt x="3280078" y="2201572"/>
                </a:lnTo>
                <a:cubicBezTo>
                  <a:pt x="3638928" y="2260970"/>
                  <a:pt x="3919967" y="2541747"/>
                  <a:pt x="3970244" y="2894613"/>
                </a:cubicBezTo>
                <a:cubicBezTo>
                  <a:pt x="3970411" y="2894666"/>
                  <a:pt x="3970581" y="2894671"/>
                  <a:pt x="3970749" y="2894676"/>
                </a:cubicBezTo>
                <a:lnTo>
                  <a:pt x="3971290" y="2901366"/>
                </a:lnTo>
                <a:cubicBezTo>
                  <a:pt x="3976346" y="2931610"/>
                  <a:pt x="3978796" y="2962495"/>
                  <a:pt x="3978754" y="2993823"/>
                </a:cubicBezTo>
                <a:cubicBezTo>
                  <a:pt x="3980066" y="2999453"/>
                  <a:pt x="3980124" y="3005122"/>
                  <a:pt x="3980124" y="3010804"/>
                </a:cubicBezTo>
                <a:cubicBezTo>
                  <a:pt x="3980124" y="3014626"/>
                  <a:pt x="3980097" y="3018442"/>
                  <a:pt x="3979531" y="3022244"/>
                </a:cubicBezTo>
                <a:lnTo>
                  <a:pt x="3979032" y="3022211"/>
                </a:lnTo>
                <a:lnTo>
                  <a:pt x="3979006" y="3022706"/>
                </a:lnTo>
                <a:lnTo>
                  <a:pt x="3961888" y="3021080"/>
                </a:lnTo>
                <a:cubicBezTo>
                  <a:pt x="3929514" y="3020553"/>
                  <a:pt x="3897633" y="3017572"/>
                  <a:pt x="3866461" y="3012018"/>
                </a:cubicBezTo>
                <a:cubicBezTo>
                  <a:pt x="3860884" y="3012437"/>
                  <a:pt x="3855555" y="3011489"/>
                  <a:pt x="3850245" y="3010478"/>
                </a:cubicBezTo>
                <a:lnTo>
                  <a:pt x="3850129" y="3009330"/>
                </a:lnTo>
                <a:cubicBezTo>
                  <a:pt x="3491277" y="2949931"/>
                  <a:pt x="3210238" y="2669154"/>
                  <a:pt x="3159963" y="2316289"/>
                </a:cubicBezTo>
                <a:cubicBezTo>
                  <a:pt x="3159795" y="2316236"/>
                  <a:pt x="3159627" y="2316231"/>
                  <a:pt x="3159457" y="2316226"/>
                </a:cubicBezTo>
                <a:lnTo>
                  <a:pt x="3158919" y="2309550"/>
                </a:lnTo>
                <a:cubicBezTo>
                  <a:pt x="3153860" y="2279300"/>
                  <a:pt x="3151410" y="2248409"/>
                  <a:pt x="3151452" y="2217074"/>
                </a:cubicBezTo>
                <a:cubicBezTo>
                  <a:pt x="3150140" y="2211446"/>
                  <a:pt x="3150081" y="2205779"/>
                  <a:pt x="3150081" y="2200098"/>
                </a:cubicBezTo>
                <a:close/>
                <a:moveTo>
                  <a:pt x="3150081" y="3896923"/>
                </a:moveTo>
                <a:lnTo>
                  <a:pt x="3150675" y="3885483"/>
                </a:lnTo>
                <a:lnTo>
                  <a:pt x="3151173" y="3885516"/>
                </a:lnTo>
                <a:lnTo>
                  <a:pt x="3151199" y="3885022"/>
                </a:lnTo>
                <a:lnTo>
                  <a:pt x="3168287" y="3886645"/>
                </a:lnTo>
                <a:cubicBezTo>
                  <a:pt x="3200672" y="3887172"/>
                  <a:pt x="3232565" y="3890153"/>
                  <a:pt x="3263748" y="3895710"/>
                </a:cubicBezTo>
                <a:cubicBezTo>
                  <a:pt x="3269324" y="3895291"/>
                  <a:pt x="3274652" y="3896239"/>
                  <a:pt x="3279961" y="3897249"/>
                </a:cubicBezTo>
                <a:lnTo>
                  <a:pt x="3280078" y="3898397"/>
                </a:lnTo>
                <a:cubicBezTo>
                  <a:pt x="3514137" y="3937139"/>
                  <a:pt x="3715094" y="4070062"/>
                  <a:pt x="3840331" y="4255797"/>
                </a:cubicBezTo>
                <a:lnTo>
                  <a:pt x="3868775" y="4305008"/>
                </a:lnTo>
                <a:lnTo>
                  <a:pt x="3717725" y="4305008"/>
                </a:lnTo>
                <a:lnTo>
                  <a:pt x="3665602" y="4241205"/>
                </a:lnTo>
                <a:cubicBezTo>
                  <a:pt x="3568906" y="4136681"/>
                  <a:pt x="3439699" y="4061285"/>
                  <a:pt x="3293448" y="4029853"/>
                </a:cubicBezTo>
                <a:cubicBezTo>
                  <a:pt x="3310695" y="4117553"/>
                  <a:pt x="3344874" y="4199373"/>
                  <a:pt x="3392629" y="4271827"/>
                </a:cubicBezTo>
                <a:lnTo>
                  <a:pt x="3419311" y="4305008"/>
                </a:lnTo>
                <a:lnTo>
                  <a:pt x="3265201" y="4305008"/>
                </a:lnTo>
                <a:lnTo>
                  <a:pt x="3235080" y="4254710"/>
                </a:lnTo>
                <a:cubicBezTo>
                  <a:pt x="3197877" y="4179889"/>
                  <a:pt x="3172145" y="4098618"/>
                  <a:pt x="3159963" y="4013114"/>
                </a:cubicBezTo>
                <a:cubicBezTo>
                  <a:pt x="3159795" y="4013061"/>
                  <a:pt x="3159627" y="4013056"/>
                  <a:pt x="3159457" y="4013051"/>
                </a:cubicBezTo>
                <a:lnTo>
                  <a:pt x="3158919" y="4006375"/>
                </a:lnTo>
                <a:cubicBezTo>
                  <a:pt x="3153860" y="3976125"/>
                  <a:pt x="3151410" y="3945234"/>
                  <a:pt x="3151452" y="3913899"/>
                </a:cubicBezTo>
                <a:cubicBezTo>
                  <a:pt x="3150140" y="3908271"/>
                  <a:pt x="3150081" y="3902604"/>
                  <a:pt x="3150081" y="3896923"/>
                </a:cubicBezTo>
                <a:close/>
                <a:moveTo>
                  <a:pt x="3150079" y="469318"/>
                </a:moveTo>
                <a:cubicBezTo>
                  <a:pt x="3150079" y="463681"/>
                  <a:pt x="3150138" y="458057"/>
                  <a:pt x="3151450" y="452471"/>
                </a:cubicBezTo>
                <a:cubicBezTo>
                  <a:pt x="3151408" y="421389"/>
                  <a:pt x="3153857" y="390746"/>
                  <a:pt x="3158914" y="360740"/>
                </a:cubicBezTo>
                <a:lnTo>
                  <a:pt x="3159454" y="354103"/>
                </a:lnTo>
                <a:cubicBezTo>
                  <a:pt x="3159623" y="354098"/>
                  <a:pt x="3159792" y="354093"/>
                  <a:pt x="3159960" y="354040"/>
                </a:cubicBezTo>
                <a:cubicBezTo>
                  <a:pt x="3173111" y="262463"/>
                  <a:pt x="3202052" y="175780"/>
                  <a:pt x="3244173" y="96778"/>
                </a:cubicBezTo>
                <a:lnTo>
                  <a:pt x="3306807" y="0"/>
                </a:lnTo>
                <a:lnTo>
                  <a:pt x="3475182" y="0"/>
                </a:lnTo>
                <a:lnTo>
                  <a:pt x="3406954" y="76659"/>
                </a:lnTo>
                <a:cubicBezTo>
                  <a:pt x="3351687" y="153496"/>
                  <a:pt x="3312372" y="241952"/>
                  <a:pt x="3293446" y="337433"/>
                </a:cubicBezTo>
                <a:cubicBezTo>
                  <a:pt x="3476486" y="298404"/>
                  <a:pt x="3632827" y="191052"/>
                  <a:pt x="3732420" y="44350"/>
                </a:cubicBezTo>
                <a:lnTo>
                  <a:pt x="3754649" y="0"/>
                </a:lnTo>
                <a:lnTo>
                  <a:pt x="3903287" y="0"/>
                </a:lnTo>
                <a:lnTo>
                  <a:pt x="3851448" y="95636"/>
                </a:lnTo>
                <a:cubicBezTo>
                  <a:pt x="3727674" y="289169"/>
                  <a:pt x="3521481" y="428211"/>
                  <a:pt x="3280075" y="467856"/>
                </a:cubicBezTo>
                <a:lnTo>
                  <a:pt x="3279959" y="468995"/>
                </a:lnTo>
                <a:cubicBezTo>
                  <a:pt x="3274648" y="469998"/>
                  <a:pt x="3269319" y="470939"/>
                  <a:pt x="3263742" y="470523"/>
                </a:cubicBezTo>
                <a:cubicBezTo>
                  <a:pt x="3232570" y="476033"/>
                  <a:pt x="3200690" y="478991"/>
                  <a:pt x="3168316" y="479514"/>
                </a:cubicBezTo>
                <a:lnTo>
                  <a:pt x="3151197" y="481127"/>
                </a:lnTo>
                <a:lnTo>
                  <a:pt x="3151171" y="480636"/>
                </a:lnTo>
                <a:lnTo>
                  <a:pt x="3150672" y="480669"/>
                </a:lnTo>
                <a:cubicBezTo>
                  <a:pt x="3150106" y="476896"/>
                  <a:pt x="3150079" y="473110"/>
                  <a:pt x="3150079" y="469318"/>
                </a:cubicBezTo>
                <a:close/>
                <a:moveTo>
                  <a:pt x="3150079" y="2166144"/>
                </a:moveTo>
                <a:cubicBezTo>
                  <a:pt x="3150079" y="2160506"/>
                  <a:pt x="3150138" y="2154882"/>
                  <a:pt x="3151450" y="2149296"/>
                </a:cubicBezTo>
                <a:cubicBezTo>
                  <a:pt x="3151408" y="2118214"/>
                  <a:pt x="3153857" y="2087572"/>
                  <a:pt x="3158914" y="2057565"/>
                </a:cubicBezTo>
                <a:lnTo>
                  <a:pt x="3159454" y="2050928"/>
                </a:lnTo>
                <a:cubicBezTo>
                  <a:pt x="3159623" y="2050923"/>
                  <a:pt x="3159792" y="2050918"/>
                  <a:pt x="3159960" y="2050865"/>
                </a:cubicBezTo>
                <a:cubicBezTo>
                  <a:pt x="3210236" y="1700770"/>
                  <a:pt x="3491275" y="1422199"/>
                  <a:pt x="3850126" y="1363267"/>
                </a:cubicBezTo>
                <a:lnTo>
                  <a:pt x="3850243" y="1362128"/>
                </a:lnTo>
                <a:cubicBezTo>
                  <a:pt x="3855551" y="1361126"/>
                  <a:pt x="3860879" y="1360185"/>
                  <a:pt x="3866455" y="1360601"/>
                </a:cubicBezTo>
                <a:cubicBezTo>
                  <a:pt x="3897639" y="1355088"/>
                  <a:pt x="3929531" y="1352130"/>
                  <a:pt x="3961917" y="1351607"/>
                </a:cubicBezTo>
                <a:lnTo>
                  <a:pt x="3979004" y="1349997"/>
                </a:lnTo>
                <a:lnTo>
                  <a:pt x="3979030" y="1350487"/>
                </a:lnTo>
                <a:lnTo>
                  <a:pt x="3979528" y="1350455"/>
                </a:lnTo>
                <a:lnTo>
                  <a:pt x="3980122" y="1361805"/>
                </a:lnTo>
                <a:cubicBezTo>
                  <a:pt x="3980122" y="1367441"/>
                  <a:pt x="3980064" y="1373063"/>
                  <a:pt x="3978752" y="1378647"/>
                </a:cubicBezTo>
                <a:cubicBezTo>
                  <a:pt x="3978794" y="1409736"/>
                  <a:pt x="3976343" y="1440385"/>
                  <a:pt x="3971285" y="1470397"/>
                </a:cubicBezTo>
                <a:lnTo>
                  <a:pt x="3970746" y="1477021"/>
                </a:lnTo>
                <a:cubicBezTo>
                  <a:pt x="3970577" y="1477026"/>
                  <a:pt x="3970408" y="1477030"/>
                  <a:pt x="3970241" y="1477083"/>
                </a:cubicBezTo>
                <a:cubicBezTo>
                  <a:pt x="3919965" y="1827177"/>
                  <a:pt x="3638926" y="2105749"/>
                  <a:pt x="3280075" y="2164681"/>
                </a:cubicBezTo>
                <a:lnTo>
                  <a:pt x="3279959" y="2165820"/>
                </a:lnTo>
                <a:cubicBezTo>
                  <a:pt x="3274648" y="2166823"/>
                  <a:pt x="3269319" y="2167764"/>
                  <a:pt x="3263742" y="2167348"/>
                </a:cubicBezTo>
                <a:cubicBezTo>
                  <a:pt x="3232570" y="2172858"/>
                  <a:pt x="3200690" y="2175816"/>
                  <a:pt x="3168316" y="2176339"/>
                </a:cubicBezTo>
                <a:lnTo>
                  <a:pt x="3151197" y="2177952"/>
                </a:lnTo>
                <a:lnTo>
                  <a:pt x="3151171" y="2177461"/>
                </a:lnTo>
                <a:lnTo>
                  <a:pt x="3150672" y="2177494"/>
                </a:lnTo>
                <a:cubicBezTo>
                  <a:pt x="3150106" y="2173722"/>
                  <a:pt x="3150079" y="2169936"/>
                  <a:pt x="3150079" y="2166144"/>
                </a:cubicBezTo>
                <a:close/>
                <a:moveTo>
                  <a:pt x="3150079" y="3862969"/>
                </a:moveTo>
                <a:cubicBezTo>
                  <a:pt x="3150079" y="3857331"/>
                  <a:pt x="3150138" y="3851707"/>
                  <a:pt x="3151450" y="3846121"/>
                </a:cubicBezTo>
                <a:cubicBezTo>
                  <a:pt x="3151408" y="3815039"/>
                  <a:pt x="3153857" y="3784397"/>
                  <a:pt x="3158914" y="3754390"/>
                </a:cubicBezTo>
                <a:lnTo>
                  <a:pt x="3159454" y="3747753"/>
                </a:lnTo>
                <a:cubicBezTo>
                  <a:pt x="3159623" y="3747748"/>
                  <a:pt x="3159792" y="3747743"/>
                  <a:pt x="3159960" y="3747690"/>
                </a:cubicBezTo>
                <a:cubicBezTo>
                  <a:pt x="3210236" y="3397595"/>
                  <a:pt x="3491275" y="3119024"/>
                  <a:pt x="3850126" y="3060092"/>
                </a:cubicBezTo>
                <a:lnTo>
                  <a:pt x="3850243" y="3058953"/>
                </a:lnTo>
                <a:cubicBezTo>
                  <a:pt x="3855551" y="3057951"/>
                  <a:pt x="3860879" y="3057010"/>
                  <a:pt x="3866455" y="3057426"/>
                </a:cubicBezTo>
                <a:cubicBezTo>
                  <a:pt x="3897639" y="3051913"/>
                  <a:pt x="3929531" y="3048955"/>
                  <a:pt x="3961917" y="3048432"/>
                </a:cubicBezTo>
                <a:lnTo>
                  <a:pt x="3979004" y="3046822"/>
                </a:lnTo>
                <a:lnTo>
                  <a:pt x="3979030" y="3047312"/>
                </a:lnTo>
                <a:lnTo>
                  <a:pt x="3979528" y="3047280"/>
                </a:lnTo>
                <a:lnTo>
                  <a:pt x="3980122" y="3058630"/>
                </a:lnTo>
                <a:cubicBezTo>
                  <a:pt x="3980122" y="3064266"/>
                  <a:pt x="3980064" y="3069889"/>
                  <a:pt x="3978752" y="3075472"/>
                </a:cubicBezTo>
                <a:cubicBezTo>
                  <a:pt x="3978794" y="3106561"/>
                  <a:pt x="3976343" y="3137210"/>
                  <a:pt x="3971285" y="3167222"/>
                </a:cubicBezTo>
                <a:lnTo>
                  <a:pt x="3970746" y="3173846"/>
                </a:lnTo>
                <a:cubicBezTo>
                  <a:pt x="3970577" y="3173851"/>
                  <a:pt x="3970408" y="3173856"/>
                  <a:pt x="3970241" y="3173908"/>
                </a:cubicBezTo>
                <a:cubicBezTo>
                  <a:pt x="3919965" y="3524002"/>
                  <a:pt x="3638926" y="3802574"/>
                  <a:pt x="3280075" y="3861506"/>
                </a:cubicBezTo>
                <a:lnTo>
                  <a:pt x="3279959" y="3862645"/>
                </a:lnTo>
                <a:cubicBezTo>
                  <a:pt x="3274648" y="3863648"/>
                  <a:pt x="3269319" y="3864589"/>
                  <a:pt x="3263742" y="3864173"/>
                </a:cubicBezTo>
                <a:cubicBezTo>
                  <a:pt x="3232570" y="3869683"/>
                  <a:pt x="3200690" y="3872641"/>
                  <a:pt x="3168316" y="3873164"/>
                </a:cubicBezTo>
                <a:lnTo>
                  <a:pt x="3151197" y="3874777"/>
                </a:lnTo>
                <a:lnTo>
                  <a:pt x="3151171" y="3874286"/>
                </a:lnTo>
                <a:lnTo>
                  <a:pt x="3150672" y="3874319"/>
                </a:lnTo>
                <a:cubicBezTo>
                  <a:pt x="3150106" y="3870547"/>
                  <a:pt x="3150079" y="3866761"/>
                  <a:pt x="3150079" y="3862969"/>
                </a:cubicBezTo>
                <a:close/>
                <a:moveTo>
                  <a:pt x="2442890" y="1181049"/>
                </a:moveTo>
                <a:cubicBezTo>
                  <a:pt x="2718080" y="1121906"/>
                  <a:pt x="2932923" y="907109"/>
                  <a:pt x="2986199" y="636203"/>
                </a:cubicBezTo>
                <a:cubicBezTo>
                  <a:pt x="2711009" y="695346"/>
                  <a:pt x="2496165" y="910143"/>
                  <a:pt x="2442890" y="1181049"/>
                </a:cubicBezTo>
                <a:close/>
                <a:moveTo>
                  <a:pt x="2442890" y="1493690"/>
                </a:moveTo>
                <a:cubicBezTo>
                  <a:pt x="2496166" y="1762469"/>
                  <a:pt x="2711009" y="1975579"/>
                  <a:pt x="2986199" y="2034258"/>
                </a:cubicBezTo>
                <a:cubicBezTo>
                  <a:pt x="2932924" y="1765479"/>
                  <a:pt x="2718080" y="1552369"/>
                  <a:pt x="2442890" y="1493690"/>
                </a:cubicBezTo>
                <a:close/>
                <a:moveTo>
                  <a:pt x="2442890" y="2877874"/>
                </a:moveTo>
                <a:cubicBezTo>
                  <a:pt x="2718080" y="2818731"/>
                  <a:pt x="2932923" y="2603934"/>
                  <a:pt x="2986199" y="2333028"/>
                </a:cubicBezTo>
                <a:cubicBezTo>
                  <a:pt x="2711009" y="2392171"/>
                  <a:pt x="2496165" y="2606968"/>
                  <a:pt x="2442890" y="2877874"/>
                </a:cubicBezTo>
                <a:close/>
                <a:moveTo>
                  <a:pt x="2442890" y="3190516"/>
                </a:moveTo>
                <a:cubicBezTo>
                  <a:pt x="2496166" y="3459294"/>
                  <a:pt x="2711009" y="3672404"/>
                  <a:pt x="2986199" y="3731083"/>
                </a:cubicBezTo>
                <a:cubicBezTo>
                  <a:pt x="2932924" y="3462304"/>
                  <a:pt x="2718080" y="3249194"/>
                  <a:pt x="2442890" y="3190516"/>
                </a:cubicBezTo>
                <a:close/>
                <a:moveTo>
                  <a:pt x="2410871" y="4305008"/>
                </a:moveTo>
                <a:lnTo>
                  <a:pt x="2439316" y="4255797"/>
                </a:lnTo>
                <a:cubicBezTo>
                  <a:pt x="2564553" y="4070062"/>
                  <a:pt x="2765510" y="3937139"/>
                  <a:pt x="2999569" y="3898397"/>
                </a:cubicBezTo>
                <a:lnTo>
                  <a:pt x="2999686" y="3897249"/>
                </a:lnTo>
                <a:cubicBezTo>
                  <a:pt x="3004995" y="3896239"/>
                  <a:pt x="3010323" y="3895291"/>
                  <a:pt x="3015899" y="3895710"/>
                </a:cubicBezTo>
                <a:cubicBezTo>
                  <a:pt x="3047082" y="3890153"/>
                  <a:pt x="3078975" y="3887172"/>
                  <a:pt x="3111360" y="3886645"/>
                </a:cubicBezTo>
                <a:lnTo>
                  <a:pt x="3128448" y="3885022"/>
                </a:lnTo>
                <a:lnTo>
                  <a:pt x="3128474" y="3885516"/>
                </a:lnTo>
                <a:lnTo>
                  <a:pt x="3128972" y="3885483"/>
                </a:lnTo>
                <a:lnTo>
                  <a:pt x="3129566" y="3896923"/>
                </a:lnTo>
                <a:cubicBezTo>
                  <a:pt x="3129566" y="3902604"/>
                  <a:pt x="3129507" y="3908271"/>
                  <a:pt x="3128195" y="3913899"/>
                </a:cubicBezTo>
                <a:cubicBezTo>
                  <a:pt x="3128237" y="3945234"/>
                  <a:pt x="3125787" y="3976125"/>
                  <a:pt x="3120728" y="4006375"/>
                </a:cubicBezTo>
                <a:lnTo>
                  <a:pt x="3120190" y="4013051"/>
                </a:lnTo>
                <a:cubicBezTo>
                  <a:pt x="3120020" y="4013056"/>
                  <a:pt x="3119852" y="4013061"/>
                  <a:pt x="3119684" y="4013114"/>
                </a:cubicBezTo>
                <a:cubicBezTo>
                  <a:pt x="3107502" y="4098618"/>
                  <a:pt x="3081770" y="4179889"/>
                  <a:pt x="3044567" y="4254710"/>
                </a:cubicBezTo>
                <a:lnTo>
                  <a:pt x="3014445" y="4305008"/>
                </a:lnTo>
                <a:lnTo>
                  <a:pt x="2860336" y="4305008"/>
                </a:lnTo>
                <a:lnTo>
                  <a:pt x="2887018" y="4271827"/>
                </a:lnTo>
                <a:cubicBezTo>
                  <a:pt x="2934773" y="4199373"/>
                  <a:pt x="2968952" y="4117553"/>
                  <a:pt x="2986199" y="4029853"/>
                </a:cubicBezTo>
                <a:cubicBezTo>
                  <a:pt x="2839947" y="4061285"/>
                  <a:pt x="2710740" y="4136681"/>
                  <a:pt x="2614045" y="4241205"/>
                </a:cubicBezTo>
                <a:lnTo>
                  <a:pt x="2561922" y="4305008"/>
                </a:lnTo>
                <a:close/>
                <a:moveTo>
                  <a:pt x="2376360" y="0"/>
                </a:moveTo>
                <a:lnTo>
                  <a:pt x="2524998" y="0"/>
                </a:lnTo>
                <a:lnTo>
                  <a:pt x="2547226" y="44350"/>
                </a:lnTo>
                <a:cubicBezTo>
                  <a:pt x="2646819" y="191052"/>
                  <a:pt x="2803160" y="298404"/>
                  <a:pt x="2986199" y="337433"/>
                </a:cubicBezTo>
                <a:cubicBezTo>
                  <a:pt x="2967274" y="241952"/>
                  <a:pt x="2927959" y="153496"/>
                  <a:pt x="2872691" y="76659"/>
                </a:cubicBezTo>
                <a:lnTo>
                  <a:pt x="2804464" y="0"/>
                </a:lnTo>
                <a:lnTo>
                  <a:pt x="2972839" y="0"/>
                </a:lnTo>
                <a:lnTo>
                  <a:pt x="3035473" y="96778"/>
                </a:lnTo>
                <a:cubicBezTo>
                  <a:pt x="3077594" y="175780"/>
                  <a:pt x="3106535" y="262463"/>
                  <a:pt x="3119686" y="354040"/>
                </a:cubicBezTo>
                <a:cubicBezTo>
                  <a:pt x="3119853" y="354093"/>
                  <a:pt x="3120023" y="354098"/>
                  <a:pt x="3120191" y="354103"/>
                </a:cubicBezTo>
                <a:lnTo>
                  <a:pt x="3120732" y="360740"/>
                </a:lnTo>
                <a:cubicBezTo>
                  <a:pt x="3125788" y="390746"/>
                  <a:pt x="3128238" y="421389"/>
                  <a:pt x="3128196" y="452471"/>
                </a:cubicBezTo>
                <a:cubicBezTo>
                  <a:pt x="3129508" y="458057"/>
                  <a:pt x="3129566" y="463681"/>
                  <a:pt x="3129566" y="469318"/>
                </a:cubicBezTo>
                <a:cubicBezTo>
                  <a:pt x="3129566" y="473110"/>
                  <a:pt x="3129539" y="476896"/>
                  <a:pt x="3128973" y="480669"/>
                </a:cubicBezTo>
                <a:lnTo>
                  <a:pt x="3128474" y="480636"/>
                </a:lnTo>
                <a:lnTo>
                  <a:pt x="3128448" y="481127"/>
                </a:lnTo>
                <a:lnTo>
                  <a:pt x="3111330" y="479514"/>
                </a:lnTo>
                <a:cubicBezTo>
                  <a:pt x="3078956" y="478991"/>
                  <a:pt x="3047075" y="476033"/>
                  <a:pt x="3015903" y="470523"/>
                </a:cubicBezTo>
                <a:cubicBezTo>
                  <a:pt x="3010326" y="470939"/>
                  <a:pt x="3004997" y="469998"/>
                  <a:pt x="2999687" y="468995"/>
                </a:cubicBezTo>
                <a:lnTo>
                  <a:pt x="2999571" y="467856"/>
                </a:lnTo>
                <a:cubicBezTo>
                  <a:pt x="2758165" y="428211"/>
                  <a:pt x="2551973" y="289169"/>
                  <a:pt x="2428199" y="95636"/>
                </a:cubicBezTo>
                <a:close/>
                <a:moveTo>
                  <a:pt x="2299523" y="1313979"/>
                </a:moveTo>
                <a:cubicBezTo>
                  <a:pt x="2299523" y="1308297"/>
                  <a:pt x="2299582" y="1302628"/>
                  <a:pt x="2300894" y="1296998"/>
                </a:cubicBezTo>
                <a:cubicBezTo>
                  <a:pt x="2300852" y="1265670"/>
                  <a:pt x="2303301" y="1234785"/>
                  <a:pt x="2308358" y="1204541"/>
                </a:cubicBezTo>
                <a:lnTo>
                  <a:pt x="2308898" y="1197851"/>
                </a:lnTo>
                <a:cubicBezTo>
                  <a:pt x="2309067" y="1197846"/>
                  <a:pt x="2309236" y="1197841"/>
                  <a:pt x="2309404" y="1197788"/>
                </a:cubicBezTo>
                <a:cubicBezTo>
                  <a:pt x="2359680" y="844922"/>
                  <a:pt x="2640719" y="564145"/>
                  <a:pt x="2999570" y="504747"/>
                </a:cubicBezTo>
                <a:lnTo>
                  <a:pt x="2999687" y="503599"/>
                </a:lnTo>
                <a:cubicBezTo>
                  <a:pt x="3004995" y="502589"/>
                  <a:pt x="3010323" y="501641"/>
                  <a:pt x="3015899" y="502060"/>
                </a:cubicBezTo>
                <a:cubicBezTo>
                  <a:pt x="3047083" y="496503"/>
                  <a:pt x="3078975" y="493522"/>
                  <a:pt x="3111361" y="492995"/>
                </a:cubicBezTo>
                <a:lnTo>
                  <a:pt x="3128448" y="491372"/>
                </a:lnTo>
                <a:lnTo>
                  <a:pt x="3128474" y="491866"/>
                </a:lnTo>
                <a:lnTo>
                  <a:pt x="3128972" y="491833"/>
                </a:lnTo>
                <a:lnTo>
                  <a:pt x="3129566" y="503273"/>
                </a:lnTo>
                <a:cubicBezTo>
                  <a:pt x="3129566" y="508954"/>
                  <a:pt x="3129508" y="514621"/>
                  <a:pt x="3128196" y="520249"/>
                </a:cubicBezTo>
                <a:cubicBezTo>
                  <a:pt x="3128238" y="551584"/>
                  <a:pt x="3125787" y="582475"/>
                  <a:pt x="3120729" y="612725"/>
                </a:cubicBezTo>
                <a:lnTo>
                  <a:pt x="3120190" y="619401"/>
                </a:lnTo>
                <a:cubicBezTo>
                  <a:pt x="3120021" y="619406"/>
                  <a:pt x="3119852" y="619411"/>
                  <a:pt x="3119685" y="619464"/>
                </a:cubicBezTo>
                <a:cubicBezTo>
                  <a:pt x="3069409" y="972329"/>
                  <a:pt x="2788370" y="1253106"/>
                  <a:pt x="2429519" y="1312505"/>
                </a:cubicBezTo>
                <a:lnTo>
                  <a:pt x="2429403" y="1313653"/>
                </a:lnTo>
                <a:cubicBezTo>
                  <a:pt x="2424092" y="1314664"/>
                  <a:pt x="2418763" y="1315612"/>
                  <a:pt x="2413186" y="1315193"/>
                </a:cubicBezTo>
                <a:cubicBezTo>
                  <a:pt x="2382014" y="1320747"/>
                  <a:pt x="2350134" y="1323728"/>
                  <a:pt x="2317760" y="1324255"/>
                </a:cubicBezTo>
                <a:lnTo>
                  <a:pt x="2300641" y="1325881"/>
                </a:lnTo>
                <a:lnTo>
                  <a:pt x="2300615" y="1325386"/>
                </a:lnTo>
                <a:lnTo>
                  <a:pt x="2300116" y="1325419"/>
                </a:lnTo>
                <a:cubicBezTo>
                  <a:pt x="2299550" y="1321617"/>
                  <a:pt x="2299523" y="1317801"/>
                  <a:pt x="2299523" y="1313979"/>
                </a:cubicBezTo>
                <a:close/>
                <a:moveTo>
                  <a:pt x="2299523" y="1361805"/>
                </a:moveTo>
                <a:lnTo>
                  <a:pt x="2300117" y="1350455"/>
                </a:lnTo>
                <a:lnTo>
                  <a:pt x="2300615" y="1350487"/>
                </a:lnTo>
                <a:lnTo>
                  <a:pt x="2300641" y="1349997"/>
                </a:lnTo>
                <a:lnTo>
                  <a:pt x="2317729" y="1351607"/>
                </a:lnTo>
                <a:cubicBezTo>
                  <a:pt x="2350114" y="1352130"/>
                  <a:pt x="2382007" y="1355088"/>
                  <a:pt x="2413190" y="1360601"/>
                </a:cubicBezTo>
                <a:cubicBezTo>
                  <a:pt x="2418766" y="1360185"/>
                  <a:pt x="2424094" y="1361126"/>
                  <a:pt x="2429403" y="1362128"/>
                </a:cubicBezTo>
                <a:lnTo>
                  <a:pt x="2429520" y="1363267"/>
                </a:lnTo>
                <a:cubicBezTo>
                  <a:pt x="2788370" y="1422199"/>
                  <a:pt x="3069409" y="1700770"/>
                  <a:pt x="3119686" y="2050865"/>
                </a:cubicBezTo>
                <a:cubicBezTo>
                  <a:pt x="3119853" y="2050918"/>
                  <a:pt x="3120023" y="2050923"/>
                  <a:pt x="3120191" y="2050928"/>
                </a:cubicBezTo>
                <a:lnTo>
                  <a:pt x="3120732" y="2057565"/>
                </a:lnTo>
                <a:cubicBezTo>
                  <a:pt x="3125788" y="2087572"/>
                  <a:pt x="3128238" y="2118214"/>
                  <a:pt x="3128196" y="2149296"/>
                </a:cubicBezTo>
                <a:cubicBezTo>
                  <a:pt x="3129508" y="2154882"/>
                  <a:pt x="3129566" y="2160506"/>
                  <a:pt x="3129566" y="2166144"/>
                </a:cubicBezTo>
                <a:cubicBezTo>
                  <a:pt x="3129566" y="2169936"/>
                  <a:pt x="3129539" y="2173722"/>
                  <a:pt x="3128973" y="2177494"/>
                </a:cubicBezTo>
                <a:lnTo>
                  <a:pt x="3128474" y="2177461"/>
                </a:lnTo>
                <a:lnTo>
                  <a:pt x="3128448" y="2177952"/>
                </a:lnTo>
                <a:lnTo>
                  <a:pt x="3111330" y="2176339"/>
                </a:lnTo>
                <a:cubicBezTo>
                  <a:pt x="3078956" y="2175816"/>
                  <a:pt x="3047075" y="2172858"/>
                  <a:pt x="3015903" y="2167348"/>
                </a:cubicBezTo>
                <a:cubicBezTo>
                  <a:pt x="3010326" y="2167764"/>
                  <a:pt x="3004997" y="2166823"/>
                  <a:pt x="2999687" y="2165820"/>
                </a:cubicBezTo>
                <a:lnTo>
                  <a:pt x="2999571" y="2164681"/>
                </a:lnTo>
                <a:cubicBezTo>
                  <a:pt x="2640719" y="2105749"/>
                  <a:pt x="2359680" y="1827177"/>
                  <a:pt x="2309405" y="1477083"/>
                </a:cubicBezTo>
                <a:cubicBezTo>
                  <a:pt x="2309237" y="1477030"/>
                  <a:pt x="2309069" y="1477026"/>
                  <a:pt x="2308899" y="1477021"/>
                </a:cubicBezTo>
                <a:lnTo>
                  <a:pt x="2308361" y="1470397"/>
                </a:lnTo>
                <a:cubicBezTo>
                  <a:pt x="2303302" y="1440385"/>
                  <a:pt x="2300852" y="1409736"/>
                  <a:pt x="2300894" y="1378647"/>
                </a:cubicBezTo>
                <a:cubicBezTo>
                  <a:pt x="2299582" y="1373063"/>
                  <a:pt x="2299523" y="1367441"/>
                  <a:pt x="2299523" y="1361805"/>
                </a:cubicBezTo>
                <a:close/>
                <a:moveTo>
                  <a:pt x="2299523" y="3010804"/>
                </a:moveTo>
                <a:cubicBezTo>
                  <a:pt x="2299523" y="3005122"/>
                  <a:pt x="2299582" y="2999453"/>
                  <a:pt x="2300894" y="2993823"/>
                </a:cubicBezTo>
                <a:cubicBezTo>
                  <a:pt x="2300852" y="2962495"/>
                  <a:pt x="2303301" y="2931610"/>
                  <a:pt x="2308358" y="2901366"/>
                </a:cubicBezTo>
                <a:lnTo>
                  <a:pt x="2308898" y="2894676"/>
                </a:lnTo>
                <a:cubicBezTo>
                  <a:pt x="2309067" y="2894671"/>
                  <a:pt x="2309236" y="2894666"/>
                  <a:pt x="2309404" y="2894613"/>
                </a:cubicBezTo>
                <a:cubicBezTo>
                  <a:pt x="2359680" y="2541747"/>
                  <a:pt x="2640719" y="2260970"/>
                  <a:pt x="2999570" y="2201572"/>
                </a:cubicBezTo>
                <a:lnTo>
                  <a:pt x="2999687" y="2200424"/>
                </a:lnTo>
                <a:cubicBezTo>
                  <a:pt x="3004995" y="2199414"/>
                  <a:pt x="3010323" y="2198466"/>
                  <a:pt x="3015899" y="2198885"/>
                </a:cubicBezTo>
                <a:cubicBezTo>
                  <a:pt x="3047083" y="2193328"/>
                  <a:pt x="3078975" y="2190347"/>
                  <a:pt x="3111361" y="2189820"/>
                </a:cubicBezTo>
                <a:lnTo>
                  <a:pt x="3128448" y="2188197"/>
                </a:lnTo>
                <a:lnTo>
                  <a:pt x="3128474" y="2188691"/>
                </a:lnTo>
                <a:lnTo>
                  <a:pt x="3128972" y="2188658"/>
                </a:lnTo>
                <a:lnTo>
                  <a:pt x="3129566" y="2200098"/>
                </a:lnTo>
                <a:cubicBezTo>
                  <a:pt x="3129566" y="2205779"/>
                  <a:pt x="3129508" y="2211446"/>
                  <a:pt x="3128196" y="2217074"/>
                </a:cubicBezTo>
                <a:cubicBezTo>
                  <a:pt x="3128238" y="2248409"/>
                  <a:pt x="3125787" y="2279300"/>
                  <a:pt x="3120729" y="2309550"/>
                </a:cubicBezTo>
                <a:lnTo>
                  <a:pt x="3120190" y="2316226"/>
                </a:lnTo>
                <a:cubicBezTo>
                  <a:pt x="3120021" y="2316231"/>
                  <a:pt x="3119852" y="2316236"/>
                  <a:pt x="3119685" y="2316289"/>
                </a:cubicBezTo>
                <a:cubicBezTo>
                  <a:pt x="3069409" y="2669154"/>
                  <a:pt x="2788370" y="2949931"/>
                  <a:pt x="2429519" y="3009330"/>
                </a:cubicBezTo>
                <a:lnTo>
                  <a:pt x="2429403" y="3010478"/>
                </a:lnTo>
                <a:cubicBezTo>
                  <a:pt x="2424092" y="3011489"/>
                  <a:pt x="2418763" y="3012437"/>
                  <a:pt x="2413186" y="3012018"/>
                </a:cubicBezTo>
                <a:cubicBezTo>
                  <a:pt x="2382014" y="3017572"/>
                  <a:pt x="2350134" y="3020553"/>
                  <a:pt x="2317760" y="3021080"/>
                </a:cubicBezTo>
                <a:lnTo>
                  <a:pt x="2300641" y="3022706"/>
                </a:lnTo>
                <a:lnTo>
                  <a:pt x="2300615" y="3022211"/>
                </a:lnTo>
                <a:lnTo>
                  <a:pt x="2300116" y="3022244"/>
                </a:lnTo>
                <a:cubicBezTo>
                  <a:pt x="2299550" y="3018442"/>
                  <a:pt x="2299523" y="3014626"/>
                  <a:pt x="2299523" y="3010804"/>
                </a:cubicBezTo>
                <a:close/>
                <a:moveTo>
                  <a:pt x="2299523" y="3058630"/>
                </a:moveTo>
                <a:lnTo>
                  <a:pt x="2300117" y="3047280"/>
                </a:lnTo>
                <a:lnTo>
                  <a:pt x="2300615" y="3047312"/>
                </a:lnTo>
                <a:lnTo>
                  <a:pt x="2300641" y="3046822"/>
                </a:lnTo>
                <a:lnTo>
                  <a:pt x="2317729" y="3048432"/>
                </a:lnTo>
                <a:cubicBezTo>
                  <a:pt x="2350114" y="3048955"/>
                  <a:pt x="2382007" y="3051913"/>
                  <a:pt x="2413190" y="3057426"/>
                </a:cubicBezTo>
                <a:cubicBezTo>
                  <a:pt x="2418766" y="3057010"/>
                  <a:pt x="2424094" y="3057951"/>
                  <a:pt x="2429403" y="3058953"/>
                </a:cubicBezTo>
                <a:lnTo>
                  <a:pt x="2429520" y="3060092"/>
                </a:lnTo>
                <a:cubicBezTo>
                  <a:pt x="2788370" y="3119024"/>
                  <a:pt x="3069409" y="3397595"/>
                  <a:pt x="3119686" y="3747690"/>
                </a:cubicBezTo>
                <a:cubicBezTo>
                  <a:pt x="3119853" y="3747743"/>
                  <a:pt x="3120023" y="3747748"/>
                  <a:pt x="3120191" y="3747753"/>
                </a:cubicBezTo>
                <a:lnTo>
                  <a:pt x="3120732" y="3754390"/>
                </a:lnTo>
                <a:cubicBezTo>
                  <a:pt x="3125788" y="3784397"/>
                  <a:pt x="3128238" y="3815039"/>
                  <a:pt x="3128196" y="3846121"/>
                </a:cubicBezTo>
                <a:cubicBezTo>
                  <a:pt x="3129508" y="3851707"/>
                  <a:pt x="3129566" y="3857331"/>
                  <a:pt x="3129566" y="3862969"/>
                </a:cubicBezTo>
                <a:cubicBezTo>
                  <a:pt x="3129566" y="3866761"/>
                  <a:pt x="3129539" y="3870547"/>
                  <a:pt x="3128973" y="3874319"/>
                </a:cubicBezTo>
                <a:lnTo>
                  <a:pt x="3128474" y="3874286"/>
                </a:lnTo>
                <a:lnTo>
                  <a:pt x="3128448" y="3874777"/>
                </a:lnTo>
                <a:lnTo>
                  <a:pt x="3111330" y="3873164"/>
                </a:lnTo>
                <a:cubicBezTo>
                  <a:pt x="3078956" y="3872641"/>
                  <a:pt x="3047075" y="3869683"/>
                  <a:pt x="3015903" y="3864173"/>
                </a:cubicBezTo>
                <a:cubicBezTo>
                  <a:pt x="3010326" y="3864589"/>
                  <a:pt x="3004997" y="3863648"/>
                  <a:pt x="2999687" y="3862645"/>
                </a:cubicBezTo>
                <a:lnTo>
                  <a:pt x="2999571" y="3861506"/>
                </a:lnTo>
                <a:cubicBezTo>
                  <a:pt x="2640719" y="3802574"/>
                  <a:pt x="2359680" y="3524002"/>
                  <a:pt x="2309405" y="3173908"/>
                </a:cubicBezTo>
                <a:cubicBezTo>
                  <a:pt x="2309237" y="3173856"/>
                  <a:pt x="2309069" y="3173851"/>
                  <a:pt x="2308899" y="3173846"/>
                </a:cubicBezTo>
                <a:lnTo>
                  <a:pt x="2308361" y="3167222"/>
                </a:lnTo>
                <a:cubicBezTo>
                  <a:pt x="2303302" y="3137210"/>
                  <a:pt x="2300852" y="3106561"/>
                  <a:pt x="2300894" y="3075472"/>
                </a:cubicBezTo>
                <a:cubicBezTo>
                  <a:pt x="2299582" y="3069889"/>
                  <a:pt x="2299523" y="3064266"/>
                  <a:pt x="2299523" y="3058630"/>
                </a:cubicBezTo>
                <a:close/>
                <a:moveTo>
                  <a:pt x="1601297" y="636203"/>
                </a:moveTo>
                <a:cubicBezTo>
                  <a:pt x="1654573" y="907109"/>
                  <a:pt x="1869416" y="1121906"/>
                  <a:pt x="2144606" y="1181049"/>
                </a:cubicBezTo>
                <a:cubicBezTo>
                  <a:pt x="2091331" y="910143"/>
                  <a:pt x="1876487" y="695346"/>
                  <a:pt x="1601297" y="636203"/>
                </a:cubicBezTo>
                <a:close/>
                <a:moveTo>
                  <a:pt x="1601297" y="2333028"/>
                </a:moveTo>
                <a:cubicBezTo>
                  <a:pt x="1654573" y="2603934"/>
                  <a:pt x="1869416" y="2818731"/>
                  <a:pt x="2144606" y="2877874"/>
                </a:cubicBezTo>
                <a:cubicBezTo>
                  <a:pt x="2091331" y="2606968"/>
                  <a:pt x="1876487" y="2392171"/>
                  <a:pt x="1601297" y="2333028"/>
                </a:cubicBezTo>
                <a:close/>
                <a:moveTo>
                  <a:pt x="1601295" y="2034258"/>
                </a:moveTo>
                <a:cubicBezTo>
                  <a:pt x="1876485" y="1975579"/>
                  <a:pt x="2091328" y="1762469"/>
                  <a:pt x="2144604" y="1493690"/>
                </a:cubicBezTo>
                <a:cubicBezTo>
                  <a:pt x="1869414" y="1552369"/>
                  <a:pt x="1654570" y="1765479"/>
                  <a:pt x="1601295" y="2034258"/>
                </a:cubicBezTo>
                <a:close/>
                <a:moveTo>
                  <a:pt x="1601295" y="3731083"/>
                </a:moveTo>
                <a:cubicBezTo>
                  <a:pt x="1876485" y="3672404"/>
                  <a:pt x="2091328" y="3459294"/>
                  <a:pt x="2144604" y="3190516"/>
                </a:cubicBezTo>
                <a:cubicBezTo>
                  <a:pt x="1869414" y="3249194"/>
                  <a:pt x="1654570" y="3462304"/>
                  <a:pt x="1601295" y="3731083"/>
                </a:cubicBezTo>
                <a:close/>
                <a:moveTo>
                  <a:pt x="1457930" y="503273"/>
                </a:moveTo>
                <a:lnTo>
                  <a:pt x="1458524" y="491833"/>
                </a:lnTo>
                <a:lnTo>
                  <a:pt x="1459022" y="491866"/>
                </a:lnTo>
                <a:lnTo>
                  <a:pt x="1459048" y="491372"/>
                </a:lnTo>
                <a:lnTo>
                  <a:pt x="1476135" y="492995"/>
                </a:lnTo>
                <a:cubicBezTo>
                  <a:pt x="1508521" y="493522"/>
                  <a:pt x="1540413" y="496503"/>
                  <a:pt x="1571597" y="502060"/>
                </a:cubicBezTo>
                <a:cubicBezTo>
                  <a:pt x="1577173" y="501641"/>
                  <a:pt x="1582501" y="502589"/>
                  <a:pt x="1587809" y="503599"/>
                </a:cubicBezTo>
                <a:lnTo>
                  <a:pt x="1587926" y="504747"/>
                </a:lnTo>
                <a:cubicBezTo>
                  <a:pt x="1946777" y="564145"/>
                  <a:pt x="2227816" y="844922"/>
                  <a:pt x="2278092" y="1197788"/>
                </a:cubicBezTo>
                <a:cubicBezTo>
                  <a:pt x="2278260" y="1197841"/>
                  <a:pt x="2278429" y="1197846"/>
                  <a:pt x="2278598" y="1197851"/>
                </a:cubicBezTo>
                <a:lnTo>
                  <a:pt x="2279138" y="1204541"/>
                </a:lnTo>
                <a:cubicBezTo>
                  <a:pt x="2284195" y="1234785"/>
                  <a:pt x="2286644" y="1265670"/>
                  <a:pt x="2286602" y="1296998"/>
                </a:cubicBezTo>
                <a:cubicBezTo>
                  <a:pt x="2287914" y="1302628"/>
                  <a:pt x="2287973" y="1308297"/>
                  <a:pt x="2287973" y="1313979"/>
                </a:cubicBezTo>
                <a:cubicBezTo>
                  <a:pt x="2287973" y="1317801"/>
                  <a:pt x="2287946" y="1321617"/>
                  <a:pt x="2287380" y="1325419"/>
                </a:cubicBezTo>
                <a:lnTo>
                  <a:pt x="2286881" y="1325386"/>
                </a:lnTo>
                <a:lnTo>
                  <a:pt x="2286855" y="1325881"/>
                </a:lnTo>
                <a:lnTo>
                  <a:pt x="2269736" y="1324255"/>
                </a:lnTo>
                <a:cubicBezTo>
                  <a:pt x="2237362" y="1323728"/>
                  <a:pt x="2205482" y="1320747"/>
                  <a:pt x="2174310" y="1315193"/>
                </a:cubicBezTo>
                <a:cubicBezTo>
                  <a:pt x="2168733" y="1315612"/>
                  <a:pt x="2163404" y="1314664"/>
                  <a:pt x="2158093" y="1313653"/>
                </a:cubicBezTo>
                <a:lnTo>
                  <a:pt x="2157977" y="1312505"/>
                </a:lnTo>
                <a:cubicBezTo>
                  <a:pt x="1799126" y="1253106"/>
                  <a:pt x="1518087" y="972329"/>
                  <a:pt x="1467811" y="619464"/>
                </a:cubicBezTo>
                <a:cubicBezTo>
                  <a:pt x="1467644" y="619411"/>
                  <a:pt x="1467475" y="619406"/>
                  <a:pt x="1467306" y="619401"/>
                </a:cubicBezTo>
                <a:lnTo>
                  <a:pt x="1466767" y="612725"/>
                </a:lnTo>
                <a:cubicBezTo>
                  <a:pt x="1461709" y="582475"/>
                  <a:pt x="1459258" y="551584"/>
                  <a:pt x="1459300" y="520249"/>
                </a:cubicBezTo>
                <a:cubicBezTo>
                  <a:pt x="1457988" y="514621"/>
                  <a:pt x="1457930" y="508954"/>
                  <a:pt x="1457930" y="503273"/>
                </a:cubicBezTo>
                <a:close/>
                <a:moveTo>
                  <a:pt x="1457930" y="2200098"/>
                </a:moveTo>
                <a:lnTo>
                  <a:pt x="1458524" y="2188658"/>
                </a:lnTo>
                <a:lnTo>
                  <a:pt x="1459022" y="2188691"/>
                </a:lnTo>
                <a:lnTo>
                  <a:pt x="1459048" y="2188197"/>
                </a:lnTo>
                <a:lnTo>
                  <a:pt x="1476135" y="2189820"/>
                </a:lnTo>
                <a:cubicBezTo>
                  <a:pt x="1508521" y="2190347"/>
                  <a:pt x="1540413" y="2193328"/>
                  <a:pt x="1571597" y="2198885"/>
                </a:cubicBezTo>
                <a:cubicBezTo>
                  <a:pt x="1577173" y="2198466"/>
                  <a:pt x="1582501" y="2199414"/>
                  <a:pt x="1587809" y="2200424"/>
                </a:cubicBezTo>
                <a:lnTo>
                  <a:pt x="1587926" y="2201572"/>
                </a:lnTo>
                <a:cubicBezTo>
                  <a:pt x="1946777" y="2260970"/>
                  <a:pt x="2227816" y="2541747"/>
                  <a:pt x="2278092" y="2894613"/>
                </a:cubicBezTo>
                <a:cubicBezTo>
                  <a:pt x="2278260" y="2894666"/>
                  <a:pt x="2278429" y="2894671"/>
                  <a:pt x="2278598" y="2894676"/>
                </a:cubicBezTo>
                <a:lnTo>
                  <a:pt x="2279138" y="2901366"/>
                </a:lnTo>
                <a:cubicBezTo>
                  <a:pt x="2284195" y="2931610"/>
                  <a:pt x="2286644" y="2962495"/>
                  <a:pt x="2286602" y="2993823"/>
                </a:cubicBezTo>
                <a:cubicBezTo>
                  <a:pt x="2287914" y="2999453"/>
                  <a:pt x="2287973" y="3005122"/>
                  <a:pt x="2287973" y="3010804"/>
                </a:cubicBezTo>
                <a:cubicBezTo>
                  <a:pt x="2287973" y="3014626"/>
                  <a:pt x="2287946" y="3018442"/>
                  <a:pt x="2287380" y="3022244"/>
                </a:cubicBezTo>
                <a:lnTo>
                  <a:pt x="2286881" y="3022211"/>
                </a:lnTo>
                <a:lnTo>
                  <a:pt x="2286855" y="3022706"/>
                </a:lnTo>
                <a:lnTo>
                  <a:pt x="2269736" y="3021080"/>
                </a:lnTo>
                <a:cubicBezTo>
                  <a:pt x="2237362" y="3020553"/>
                  <a:pt x="2205482" y="3017572"/>
                  <a:pt x="2174310" y="3012018"/>
                </a:cubicBezTo>
                <a:cubicBezTo>
                  <a:pt x="2168733" y="3012437"/>
                  <a:pt x="2163404" y="3011489"/>
                  <a:pt x="2158093" y="3010478"/>
                </a:cubicBezTo>
                <a:lnTo>
                  <a:pt x="2157977" y="3009330"/>
                </a:lnTo>
                <a:cubicBezTo>
                  <a:pt x="1799126" y="2949931"/>
                  <a:pt x="1518087" y="2669154"/>
                  <a:pt x="1467811" y="2316289"/>
                </a:cubicBezTo>
                <a:cubicBezTo>
                  <a:pt x="1467644" y="2316236"/>
                  <a:pt x="1467475" y="2316231"/>
                  <a:pt x="1467306" y="2316226"/>
                </a:cubicBezTo>
                <a:lnTo>
                  <a:pt x="1466767" y="2309550"/>
                </a:lnTo>
                <a:cubicBezTo>
                  <a:pt x="1461709" y="2279300"/>
                  <a:pt x="1459258" y="2248409"/>
                  <a:pt x="1459300" y="2217074"/>
                </a:cubicBezTo>
                <a:cubicBezTo>
                  <a:pt x="1457988" y="2211446"/>
                  <a:pt x="1457930" y="2205779"/>
                  <a:pt x="1457930" y="2200098"/>
                </a:cubicBezTo>
                <a:close/>
                <a:moveTo>
                  <a:pt x="1457930" y="3896923"/>
                </a:moveTo>
                <a:lnTo>
                  <a:pt x="1458524" y="3885483"/>
                </a:lnTo>
                <a:lnTo>
                  <a:pt x="1459022" y="3885516"/>
                </a:lnTo>
                <a:lnTo>
                  <a:pt x="1459048" y="3885022"/>
                </a:lnTo>
                <a:lnTo>
                  <a:pt x="1476135" y="3886645"/>
                </a:lnTo>
                <a:cubicBezTo>
                  <a:pt x="1508521" y="3887172"/>
                  <a:pt x="1540413" y="3890153"/>
                  <a:pt x="1571597" y="3895710"/>
                </a:cubicBezTo>
                <a:cubicBezTo>
                  <a:pt x="1577173" y="3895291"/>
                  <a:pt x="1582501" y="3896239"/>
                  <a:pt x="1587809" y="3897249"/>
                </a:cubicBezTo>
                <a:lnTo>
                  <a:pt x="1587926" y="3898397"/>
                </a:lnTo>
                <a:cubicBezTo>
                  <a:pt x="1821986" y="3937139"/>
                  <a:pt x="2022942" y="4070062"/>
                  <a:pt x="2148179" y="4255797"/>
                </a:cubicBezTo>
                <a:lnTo>
                  <a:pt x="2176624" y="4305008"/>
                </a:lnTo>
                <a:lnTo>
                  <a:pt x="2025574" y="4305008"/>
                </a:lnTo>
                <a:lnTo>
                  <a:pt x="1973451" y="4241205"/>
                </a:lnTo>
                <a:cubicBezTo>
                  <a:pt x="1876755" y="4136681"/>
                  <a:pt x="1747549" y="4061285"/>
                  <a:pt x="1601297" y="4029853"/>
                </a:cubicBezTo>
                <a:cubicBezTo>
                  <a:pt x="1618544" y="4117553"/>
                  <a:pt x="1652724" y="4199373"/>
                  <a:pt x="1700478" y="4271827"/>
                </a:cubicBezTo>
                <a:lnTo>
                  <a:pt x="1727160" y="4305008"/>
                </a:lnTo>
                <a:lnTo>
                  <a:pt x="1573050" y="4305008"/>
                </a:lnTo>
                <a:lnTo>
                  <a:pt x="1542929" y="4254710"/>
                </a:lnTo>
                <a:cubicBezTo>
                  <a:pt x="1505726" y="4179889"/>
                  <a:pt x="1479994" y="4098618"/>
                  <a:pt x="1467811" y="4013114"/>
                </a:cubicBezTo>
                <a:cubicBezTo>
                  <a:pt x="1467644" y="4013061"/>
                  <a:pt x="1467475" y="4013056"/>
                  <a:pt x="1467306" y="4013051"/>
                </a:cubicBezTo>
                <a:lnTo>
                  <a:pt x="1466767" y="4006375"/>
                </a:lnTo>
                <a:cubicBezTo>
                  <a:pt x="1461709" y="3976125"/>
                  <a:pt x="1459258" y="3945234"/>
                  <a:pt x="1459300" y="3913899"/>
                </a:cubicBezTo>
                <a:cubicBezTo>
                  <a:pt x="1457988" y="3908271"/>
                  <a:pt x="1457930" y="3902604"/>
                  <a:pt x="1457930" y="3896923"/>
                </a:cubicBezTo>
                <a:close/>
                <a:moveTo>
                  <a:pt x="1457928" y="469318"/>
                </a:moveTo>
                <a:cubicBezTo>
                  <a:pt x="1457928" y="463681"/>
                  <a:pt x="1457986" y="458057"/>
                  <a:pt x="1459298" y="452471"/>
                </a:cubicBezTo>
                <a:cubicBezTo>
                  <a:pt x="1459256" y="421389"/>
                  <a:pt x="1461706" y="390746"/>
                  <a:pt x="1466762" y="360740"/>
                </a:cubicBezTo>
                <a:lnTo>
                  <a:pt x="1467303" y="354103"/>
                </a:lnTo>
                <a:cubicBezTo>
                  <a:pt x="1467471" y="354098"/>
                  <a:pt x="1467641" y="354093"/>
                  <a:pt x="1467808" y="354040"/>
                </a:cubicBezTo>
                <a:cubicBezTo>
                  <a:pt x="1480960" y="262463"/>
                  <a:pt x="1509901" y="175780"/>
                  <a:pt x="1552022" y="96778"/>
                </a:cubicBezTo>
                <a:lnTo>
                  <a:pt x="1614656" y="0"/>
                </a:lnTo>
                <a:lnTo>
                  <a:pt x="1783031" y="0"/>
                </a:lnTo>
                <a:lnTo>
                  <a:pt x="1714803" y="76659"/>
                </a:lnTo>
                <a:cubicBezTo>
                  <a:pt x="1659536" y="153496"/>
                  <a:pt x="1620221" y="241952"/>
                  <a:pt x="1601295" y="337433"/>
                </a:cubicBezTo>
                <a:cubicBezTo>
                  <a:pt x="1784335" y="298404"/>
                  <a:pt x="1940676" y="191052"/>
                  <a:pt x="2040269" y="44350"/>
                </a:cubicBezTo>
                <a:lnTo>
                  <a:pt x="2062497" y="0"/>
                </a:lnTo>
                <a:lnTo>
                  <a:pt x="2211135" y="0"/>
                </a:lnTo>
                <a:lnTo>
                  <a:pt x="2159296" y="95636"/>
                </a:lnTo>
                <a:cubicBezTo>
                  <a:pt x="2035522" y="289169"/>
                  <a:pt x="1829330" y="428211"/>
                  <a:pt x="1587923" y="467856"/>
                </a:cubicBezTo>
                <a:lnTo>
                  <a:pt x="1587807" y="468995"/>
                </a:lnTo>
                <a:cubicBezTo>
                  <a:pt x="1582497" y="469998"/>
                  <a:pt x="1577168" y="470939"/>
                  <a:pt x="1571591" y="470523"/>
                </a:cubicBezTo>
                <a:cubicBezTo>
                  <a:pt x="1540419" y="476033"/>
                  <a:pt x="1508538" y="478991"/>
                  <a:pt x="1476164" y="479514"/>
                </a:cubicBezTo>
                <a:lnTo>
                  <a:pt x="1459046" y="481127"/>
                </a:lnTo>
                <a:lnTo>
                  <a:pt x="1459020" y="480636"/>
                </a:lnTo>
                <a:lnTo>
                  <a:pt x="1458521" y="480669"/>
                </a:lnTo>
                <a:cubicBezTo>
                  <a:pt x="1457955" y="476896"/>
                  <a:pt x="1457928" y="473110"/>
                  <a:pt x="1457928" y="469318"/>
                </a:cubicBezTo>
                <a:close/>
                <a:moveTo>
                  <a:pt x="1457928" y="2166144"/>
                </a:moveTo>
                <a:cubicBezTo>
                  <a:pt x="1457928" y="2160506"/>
                  <a:pt x="1457986" y="2154882"/>
                  <a:pt x="1459298" y="2149296"/>
                </a:cubicBezTo>
                <a:cubicBezTo>
                  <a:pt x="1459256" y="2118214"/>
                  <a:pt x="1461706" y="2087572"/>
                  <a:pt x="1466762" y="2057565"/>
                </a:cubicBezTo>
                <a:lnTo>
                  <a:pt x="1467303" y="2050928"/>
                </a:lnTo>
                <a:cubicBezTo>
                  <a:pt x="1467471" y="2050923"/>
                  <a:pt x="1467641" y="2050918"/>
                  <a:pt x="1467808" y="2050865"/>
                </a:cubicBezTo>
                <a:cubicBezTo>
                  <a:pt x="1518085" y="1700770"/>
                  <a:pt x="1799124" y="1422199"/>
                  <a:pt x="2157974" y="1363267"/>
                </a:cubicBezTo>
                <a:lnTo>
                  <a:pt x="2158091" y="1362128"/>
                </a:lnTo>
                <a:cubicBezTo>
                  <a:pt x="2163400" y="1361126"/>
                  <a:pt x="2168728" y="1360185"/>
                  <a:pt x="2174304" y="1360601"/>
                </a:cubicBezTo>
                <a:cubicBezTo>
                  <a:pt x="2205487" y="1355088"/>
                  <a:pt x="2237380" y="1352130"/>
                  <a:pt x="2269765" y="1351607"/>
                </a:cubicBezTo>
                <a:lnTo>
                  <a:pt x="2286853" y="1349997"/>
                </a:lnTo>
                <a:lnTo>
                  <a:pt x="2286879" y="1350487"/>
                </a:lnTo>
                <a:lnTo>
                  <a:pt x="2287377" y="1350455"/>
                </a:lnTo>
                <a:lnTo>
                  <a:pt x="2287971" y="1361805"/>
                </a:lnTo>
                <a:cubicBezTo>
                  <a:pt x="2287971" y="1367441"/>
                  <a:pt x="2287912" y="1373063"/>
                  <a:pt x="2286600" y="1378647"/>
                </a:cubicBezTo>
                <a:cubicBezTo>
                  <a:pt x="2286642" y="1409736"/>
                  <a:pt x="2284192" y="1440385"/>
                  <a:pt x="2279133" y="1470397"/>
                </a:cubicBezTo>
                <a:lnTo>
                  <a:pt x="2278595" y="1477021"/>
                </a:lnTo>
                <a:cubicBezTo>
                  <a:pt x="2278425" y="1477026"/>
                  <a:pt x="2278257" y="1477030"/>
                  <a:pt x="2278089" y="1477083"/>
                </a:cubicBezTo>
                <a:cubicBezTo>
                  <a:pt x="2227814" y="1827177"/>
                  <a:pt x="1946775" y="2105749"/>
                  <a:pt x="1587923" y="2164681"/>
                </a:cubicBezTo>
                <a:lnTo>
                  <a:pt x="1587807" y="2165820"/>
                </a:lnTo>
                <a:cubicBezTo>
                  <a:pt x="1582497" y="2166823"/>
                  <a:pt x="1577168" y="2167764"/>
                  <a:pt x="1571591" y="2167348"/>
                </a:cubicBezTo>
                <a:cubicBezTo>
                  <a:pt x="1540419" y="2172858"/>
                  <a:pt x="1508538" y="2175816"/>
                  <a:pt x="1476164" y="2176339"/>
                </a:cubicBezTo>
                <a:lnTo>
                  <a:pt x="1459046" y="2177952"/>
                </a:lnTo>
                <a:lnTo>
                  <a:pt x="1459020" y="2177461"/>
                </a:lnTo>
                <a:lnTo>
                  <a:pt x="1458521" y="2177494"/>
                </a:lnTo>
                <a:cubicBezTo>
                  <a:pt x="1457955" y="2173722"/>
                  <a:pt x="1457928" y="2169936"/>
                  <a:pt x="1457928" y="2166144"/>
                </a:cubicBezTo>
                <a:close/>
                <a:moveTo>
                  <a:pt x="1457928" y="3862969"/>
                </a:moveTo>
                <a:cubicBezTo>
                  <a:pt x="1457928" y="3857331"/>
                  <a:pt x="1457986" y="3851707"/>
                  <a:pt x="1459298" y="3846121"/>
                </a:cubicBezTo>
                <a:cubicBezTo>
                  <a:pt x="1459256" y="3815039"/>
                  <a:pt x="1461706" y="3784397"/>
                  <a:pt x="1466762" y="3754390"/>
                </a:cubicBezTo>
                <a:lnTo>
                  <a:pt x="1467303" y="3747753"/>
                </a:lnTo>
                <a:cubicBezTo>
                  <a:pt x="1467471" y="3747748"/>
                  <a:pt x="1467641" y="3747743"/>
                  <a:pt x="1467808" y="3747690"/>
                </a:cubicBezTo>
                <a:cubicBezTo>
                  <a:pt x="1518085" y="3397595"/>
                  <a:pt x="1799124" y="3119024"/>
                  <a:pt x="2157974" y="3060092"/>
                </a:cubicBezTo>
                <a:lnTo>
                  <a:pt x="2158091" y="3058953"/>
                </a:lnTo>
                <a:cubicBezTo>
                  <a:pt x="2163400" y="3057951"/>
                  <a:pt x="2168728" y="3057010"/>
                  <a:pt x="2174304" y="3057426"/>
                </a:cubicBezTo>
                <a:cubicBezTo>
                  <a:pt x="2205487" y="3051913"/>
                  <a:pt x="2237380" y="3048955"/>
                  <a:pt x="2269765" y="3048432"/>
                </a:cubicBezTo>
                <a:lnTo>
                  <a:pt x="2286853" y="3046822"/>
                </a:lnTo>
                <a:lnTo>
                  <a:pt x="2286879" y="3047312"/>
                </a:lnTo>
                <a:lnTo>
                  <a:pt x="2287377" y="3047280"/>
                </a:lnTo>
                <a:lnTo>
                  <a:pt x="2287971" y="3058630"/>
                </a:lnTo>
                <a:cubicBezTo>
                  <a:pt x="2287971" y="3064266"/>
                  <a:pt x="2287912" y="3069889"/>
                  <a:pt x="2286600" y="3075472"/>
                </a:cubicBezTo>
                <a:cubicBezTo>
                  <a:pt x="2286642" y="3106561"/>
                  <a:pt x="2284192" y="3137210"/>
                  <a:pt x="2279133" y="3167222"/>
                </a:cubicBezTo>
                <a:lnTo>
                  <a:pt x="2278595" y="3173846"/>
                </a:lnTo>
                <a:cubicBezTo>
                  <a:pt x="2278425" y="3173851"/>
                  <a:pt x="2278257" y="3173856"/>
                  <a:pt x="2278089" y="3173908"/>
                </a:cubicBezTo>
                <a:cubicBezTo>
                  <a:pt x="2227814" y="3524002"/>
                  <a:pt x="1946775" y="3802574"/>
                  <a:pt x="1587923" y="3861506"/>
                </a:cubicBezTo>
                <a:lnTo>
                  <a:pt x="1587807" y="3862645"/>
                </a:lnTo>
                <a:cubicBezTo>
                  <a:pt x="1582497" y="3863648"/>
                  <a:pt x="1577168" y="3864589"/>
                  <a:pt x="1571591" y="3864173"/>
                </a:cubicBezTo>
                <a:cubicBezTo>
                  <a:pt x="1540419" y="3869683"/>
                  <a:pt x="1508538" y="3872641"/>
                  <a:pt x="1476164" y="3873164"/>
                </a:cubicBezTo>
                <a:lnTo>
                  <a:pt x="1459046" y="3874777"/>
                </a:lnTo>
                <a:lnTo>
                  <a:pt x="1459020" y="3874286"/>
                </a:lnTo>
                <a:lnTo>
                  <a:pt x="1458521" y="3874319"/>
                </a:lnTo>
                <a:cubicBezTo>
                  <a:pt x="1457955" y="3870547"/>
                  <a:pt x="1457928" y="3866761"/>
                  <a:pt x="1457928" y="3862969"/>
                </a:cubicBezTo>
                <a:close/>
                <a:moveTo>
                  <a:pt x="750739" y="1181049"/>
                </a:moveTo>
                <a:cubicBezTo>
                  <a:pt x="1025929" y="1121906"/>
                  <a:pt x="1240772" y="907109"/>
                  <a:pt x="1294048" y="636203"/>
                </a:cubicBezTo>
                <a:cubicBezTo>
                  <a:pt x="1018858" y="695346"/>
                  <a:pt x="804014" y="910143"/>
                  <a:pt x="750739" y="1181049"/>
                </a:cubicBezTo>
                <a:close/>
                <a:moveTo>
                  <a:pt x="750739" y="1493690"/>
                </a:moveTo>
                <a:cubicBezTo>
                  <a:pt x="804015" y="1762469"/>
                  <a:pt x="1018858" y="1975579"/>
                  <a:pt x="1294048" y="2034258"/>
                </a:cubicBezTo>
                <a:cubicBezTo>
                  <a:pt x="1240773" y="1765479"/>
                  <a:pt x="1025929" y="1552369"/>
                  <a:pt x="750739" y="1493690"/>
                </a:cubicBezTo>
                <a:close/>
                <a:moveTo>
                  <a:pt x="750739" y="2877874"/>
                </a:moveTo>
                <a:cubicBezTo>
                  <a:pt x="1025929" y="2818731"/>
                  <a:pt x="1240772" y="2603934"/>
                  <a:pt x="1294048" y="2333028"/>
                </a:cubicBezTo>
                <a:cubicBezTo>
                  <a:pt x="1018858" y="2392171"/>
                  <a:pt x="804014" y="2606968"/>
                  <a:pt x="750739" y="2877874"/>
                </a:cubicBezTo>
                <a:close/>
                <a:moveTo>
                  <a:pt x="750739" y="3190516"/>
                </a:moveTo>
                <a:cubicBezTo>
                  <a:pt x="804015" y="3459294"/>
                  <a:pt x="1018858" y="3672404"/>
                  <a:pt x="1294048" y="3731083"/>
                </a:cubicBezTo>
                <a:cubicBezTo>
                  <a:pt x="1240773" y="3462304"/>
                  <a:pt x="1025929" y="3249194"/>
                  <a:pt x="750739" y="3190516"/>
                </a:cubicBezTo>
                <a:close/>
                <a:moveTo>
                  <a:pt x="718720" y="4305008"/>
                </a:moveTo>
                <a:lnTo>
                  <a:pt x="747165" y="4255797"/>
                </a:lnTo>
                <a:cubicBezTo>
                  <a:pt x="872402" y="4070062"/>
                  <a:pt x="1073359" y="3937139"/>
                  <a:pt x="1307418" y="3898397"/>
                </a:cubicBezTo>
                <a:lnTo>
                  <a:pt x="1307535" y="3897249"/>
                </a:lnTo>
                <a:cubicBezTo>
                  <a:pt x="1312844" y="3896239"/>
                  <a:pt x="1318172" y="3895291"/>
                  <a:pt x="1323748" y="3895710"/>
                </a:cubicBezTo>
                <a:cubicBezTo>
                  <a:pt x="1354931" y="3890153"/>
                  <a:pt x="1386824" y="3887172"/>
                  <a:pt x="1419209" y="3886645"/>
                </a:cubicBezTo>
                <a:lnTo>
                  <a:pt x="1436297" y="3885022"/>
                </a:lnTo>
                <a:lnTo>
                  <a:pt x="1436323" y="3885516"/>
                </a:lnTo>
                <a:lnTo>
                  <a:pt x="1436821" y="3885483"/>
                </a:lnTo>
                <a:lnTo>
                  <a:pt x="1437415" y="3896923"/>
                </a:lnTo>
                <a:cubicBezTo>
                  <a:pt x="1437415" y="3902604"/>
                  <a:pt x="1437356" y="3908271"/>
                  <a:pt x="1436044" y="3913899"/>
                </a:cubicBezTo>
                <a:cubicBezTo>
                  <a:pt x="1436086" y="3945234"/>
                  <a:pt x="1433636" y="3976125"/>
                  <a:pt x="1428577" y="4006375"/>
                </a:cubicBezTo>
                <a:lnTo>
                  <a:pt x="1428039" y="4013051"/>
                </a:lnTo>
                <a:cubicBezTo>
                  <a:pt x="1427869" y="4013056"/>
                  <a:pt x="1427701" y="4013061"/>
                  <a:pt x="1427533" y="4013114"/>
                </a:cubicBezTo>
                <a:cubicBezTo>
                  <a:pt x="1415351" y="4098618"/>
                  <a:pt x="1389619" y="4179889"/>
                  <a:pt x="1352416" y="4254710"/>
                </a:cubicBezTo>
                <a:lnTo>
                  <a:pt x="1322295" y="4305008"/>
                </a:lnTo>
                <a:lnTo>
                  <a:pt x="1168185" y="4305008"/>
                </a:lnTo>
                <a:lnTo>
                  <a:pt x="1194867" y="4271827"/>
                </a:lnTo>
                <a:cubicBezTo>
                  <a:pt x="1242622" y="4199373"/>
                  <a:pt x="1276801" y="4117553"/>
                  <a:pt x="1294048" y="4029853"/>
                </a:cubicBezTo>
                <a:cubicBezTo>
                  <a:pt x="1147796" y="4061285"/>
                  <a:pt x="1018589" y="4136681"/>
                  <a:pt x="921894" y="4241205"/>
                </a:cubicBezTo>
                <a:lnTo>
                  <a:pt x="869771" y="4305008"/>
                </a:lnTo>
                <a:close/>
                <a:moveTo>
                  <a:pt x="684209" y="0"/>
                </a:moveTo>
                <a:lnTo>
                  <a:pt x="832847" y="0"/>
                </a:lnTo>
                <a:lnTo>
                  <a:pt x="855075" y="44350"/>
                </a:lnTo>
                <a:cubicBezTo>
                  <a:pt x="954668" y="191053"/>
                  <a:pt x="1111009" y="298404"/>
                  <a:pt x="1294048" y="337433"/>
                </a:cubicBezTo>
                <a:cubicBezTo>
                  <a:pt x="1275123" y="241952"/>
                  <a:pt x="1235808" y="153496"/>
                  <a:pt x="1180541" y="76659"/>
                </a:cubicBezTo>
                <a:lnTo>
                  <a:pt x="1112313" y="0"/>
                </a:lnTo>
                <a:lnTo>
                  <a:pt x="1280688" y="0"/>
                </a:lnTo>
                <a:lnTo>
                  <a:pt x="1343322" y="96778"/>
                </a:lnTo>
                <a:cubicBezTo>
                  <a:pt x="1385443" y="175780"/>
                  <a:pt x="1414383" y="262463"/>
                  <a:pt x="1427534" y="354040"/>
                </a:cubicBezTo>
                <a:cubicBezTo>
                  <a:pt x="1427702" y="354093"/>
                  <a:pt x="1427871" y="354098"/>
                  <a:pt x="1428040" y="354102"/>
                </a:cubicBezTo>
                <a:lnTo>
                  <a:pt x="1428580" y="360740"/>
                </a:lnTo>
                <a:cubicBezTo>
                  <a:pt x="1433637" y="390746"/>
                  <a:pt x="1436086" y="421389"/>
                  <a:pt x="1436044" y="452471"/>
                </a:cubicBezTo>
                <a:cubicBezTo>
                  <a:pt x="1437356" y="458057"/>
                  <a:pt x="1437415" y="463681"/>
                  <a:pt x="1437415" y="469318"/>
                </a:cubicBezTo>
                <a:cubicBezTo>
                  <a:pt x="1437415" y="473111"/>
                  <a:pt x="1437388" y="476896"/>
                  <a:pt x="1436822" y="480669"/>
                </a:cubicBezTo>
                <a:lnTo>
                  <a:pt x="1436323" y="480636"/>
                </a:lnTo>
                <a:lnTo>
                  <a:pt x="1436297" y="481127"/>
                </a:lnTo>
                <a:lnTo>
                  <a:pt x="1419178" y="479514"/>
                </a:lnTo>
                <a:cubicBezTo>
                  <a:pt x="1386804" y="478991"/>
                  <a:pt x="1354924" y="476033"/>
                  <a:pt x="1323752" y="470523"/>
                </a:cubicBezTo>
                <a:cubicBezTo>
                  <a:pt x="1318175" y="470939"/>
                  <a:pt x="1312846" y="469998"/>
                  <a:pt x="1307535" y="468995"/>
                </a:cubicBezTo>
                <a:lnTo>
                  <a:pt x="1307419" y="467856"/>
                </a:lnTo>
                <a:cubicBezTo>
                  <a:pt x="1066014" y="428211"/>
                  <a:pt x="859822" y="289169"/>
                  <a:pt x="736048" y="95636"/>
                </a:cubicBezTo>
                <a:close/>
                <a:moveTo>
                  <a:pt x="607372" y="1313979"/>
                </a:moveTo>
                <a:cubicBezTo>
                  <a:pt x="607372" y="1308297"/>
                  <a:pt x="607430" y="1302628"/>
                  <a:pt x="608742" y="1296998"/>
                </a:cubicBezTo>
                <a:cubicBezTo>
                  <a:pt x="608700" y="1265670"/>
                  <a:pt x="611150" y="1234785"/>
                  <a:pt x="616206" y="1204541"/>
                </a:cubicBezTo>
                <a:lnTo>
                  <a:pt x="616747" y="1197851"/>
                </a:lnTo>
                <a:cubicBezTo>
                  <a:pt x="616915" y="1197846"/>
                  <a:pt x="617085" y="1197841"/>
                  <a:pt x="617252" y="1197788"/>
                </a:cubicBezTo>
                <a:cubicBezTo>
                  <a:pt x="667529" y="844922"/>
                  <a:pt x="948568" y="564145"/>
                  <a:pt x="1307418" y="504747"/>
                </a:cubicBezTo>
                <a:lnTo>
                  <a:pt x="1307535" y="503599"/>
                </a:lnTo>
                <a:cubicBezTo>
                  <a:pt x="1312844" y="502589"/>
                  <a:pt x="1318172" y="501641"/>
                  <a:pt x="1323748" y="502060"/>
                </a:cubicBezTo>
                <a:cubicBezTo>
                  <a:pt x="1354931" y="496503"/>
                  <a:pt x="1386824" y="493522"/>
                  <a:pt x="1419209" y="492995"/>
                </a:cubicBezTo>
                <a:lnTo>
                  <a:pt x="1436297" y="491372"/>
                </a:lnTo>
                <a:lnTo>
                  <a:pt x="1436323" y="491866"/>
                </a:lnTo>
                <a:lnTo>
                  <a:pt x="1436821" y="491833"/>
                </a:lnTo>
                <a:lnTo>
                  <a:pt x="1437415" y="503273"/>
                </a:lnTo>
                <a:cubicBezTo>
                  <a:pt x="1437415" y="508954"/>
                  <a:pt x="1437356" y="514621"/>
                  <a:pt x="1436044" y="520249"/>
                </a:cubicBezTo>
                <a:cubicBezTo>
                  <a:pt x="1436086" y="551584"/>
                  <a:pt x="1433636" y="582475"/>
                  <a:pt x="1428577" y="612725"/>
                </a:cubicBezTo>
                <a:lnTo>
                  <a:pt x="1428039" y="619401"/>
                </a:lnTo>
                <a:cubicBezTo>
                  <a:pt x="1427869" y="619406"/>
                  <a:pt x="1427701" y="619411"/>
                  <a:pt x="1427533" y="619464"/>
                </a:cubicBezTo>
                <a:cubicBezTo>
                  <a:pt x="1377258" y="972329"/>
                  <a:pt x="1096219" y="1253106"/>
                  <a:pt x="737367" y="1312505"/>
                </a:cubicBezTo>
                <a:lnTo>
                  <a:pt x="737251" y="1313653"/>
                </a:lnTo>
                <a:cubicBezTo>
                  <a:pt x="731941" y="1314664"/>
                  <a:pt x="726612" y="1315612"/>
                  <a:pt x="721035" y="1315193"/>
                </a:cubicBezTo>
                <a:cubicBezTo>
                  <a:pt x="689863" y="1320747"/>
                  <a:pt x="657982" y="1323728"/>
                  <a:pt x="625608" y="1324255"/>
                </a:cubicBezTo>
                <a:lnTo>
                  <a:pt x="608490" y="1325881"/>
                </a:lnTo>
                <a:lnTo>
                  <a:pt x="608464" y="1325386"/>
                </a:lnTo>
                <a:lnTo>
                  <a:pt x="607965" y="1325419"/>
                </a:lnTo>
                <a:cubicBezTo>
                  <a:pt x="607399" y="1321617"/>
                  <a:pt x="607372" y="1317801"/>
                  <a:pt x="607372" y="1313979"/>
                </a:cubicBezTo>
                <a:close/>
                <a:moveTo>
                  <a:pt x="607372" y="1361805"/>
                </a:moveTo>
                <a:lnTo>
                  <a:pt x="607966" y="1350455"/>
                </a:lnTo>
                <a:lnTo>
                  <a:pt x="608464" y="1350487"/>
                </a:lnTo>
                <a:lnTo>
                  <a:pt x="608490" y="1349997"/>
                </a:lnTo>
                <a:lnTo>
                  <a:pt x="625577" y="1351607"/>
                </a:lnTo>
                <a:cubicBezTo>
                  <a:pt x="657963" y="1352130"/>
                  <a:pt x="689855" y="1355088"/>
                  <a:pt x="721039" y="1360601"/>
                </a:cubicBezTo>
                <a:cubicBezTo>
                  <a:pt x="726615" y="1360185"/>
                  <a:pt x="731943" y="1361126"/>
                  <a:pt x="737251" y="1362128"/>
                </a:cubicBezTo>
                <a:lnTo>
                  <a:pt x="737368" y="1363267"/>
                </a:lnTo>
                <a:cubicBezTo>
                  <a:pt x="1096219" y="1422199"/>
                  <a:pt x="1377258" y="1700770"/>
                  <a:pt x="1427534" y="2050865"/>
                </a:cubicBezTo>
                <a:cubicBezTo>
                  <a:pt x="1427702" y="2050918"/>
                  <a:pt x="1427871" y="2050923"/>
                  <a:pt x="1428040" y="2050928"/>
                </a:cubicBezTo>
                <a:lnTo>
                  <a:pt x="1428580" y="2057565"/>
                </a:lnTo>
                <a:cubicBezTo>
                  <a:pt x="1433637" y="2087572"/>
                  <a:pt x="1436086" y="2118214"/>
                  <a:pt x="1436044" y="2149296"/>
                </a:cubicBezTo>
                <a:cubicBezTo>
                  <a:pt x="1437356" y="2154882"/>
                  <a:pt x="1437415" y="2160506"/>
                  <a:pt x="1437415" y="2166144"/>
                </a:cubicBezTo>
                <a:cubicBezTo>
                  <a:pt x="1437415" y="2169936"/>
                  <a:pt x="1437388" y="2173722"/>
                  <a:pt x="1436822" y="2177494"/>
                </a:cubicBezTo>
                <a:lnTo>
                  <a:pt x="1436323" y="2177461"/>
                </a:lnTo>
                <a:lnTo>
                  <a:pt x="1436297" y="2177952"/>
                </a:lnTo>
                <a:lnTo>
                  <a:pt x="1419178" y="2176339"/>
                </a:lnTo>
                <a:cubicBezTo>
                  <a:pt x="1386804" y="2175816"/>
                  <a:pt x="1354924" y="2172858"/>
                  <a:pt x="1323752" y="2167348"/>
                </a:cubicBezTo>
                <a:cubicBezTo>
                  <a:pt x="1318175" y="2167764"/>
                  <a:pt x="1312846" y="2166823"/>
                  <a:pt x="1307535" y="2165820"/>
                </a:cubicBezTo>
                <a:lnTo>
                  <a:pt x="1307419" y="2164681"/>
                </a:lnTo>
                <a:cubicBezTo>
                  <a:pt x="948568" y="2105749"/>
                  <a:pt x="667529" y="1827177"/>
                  <a:pt x="617253" y="1477083"/>
                </a:cubicBezTo>
                <a:cubicBezTo>
                  <a:pt x="617086" y="1477030"/>
                  <a:pt x="616917" y="1477026"/>
                  <a:pt x="616748" y="1477021"/>
                </a:cubicBezTo>
                <a:lnTo>
                  <a:pt x="616209" y="1470397"/>
                </a:lnTo>
                <a:cubicBezTo>
                  <a:pt x="611151" y="1440385"/>
                  <a:pt x="608700" y="1409736"/>
                  <a:pt x="608742" y="1378647"/>
                </a:cubicBezTo>
                <a:cubicBezTo>
                  <a:pt x="607430" y="1373063"/>
                  <a:pt x="607372" y="1367441"/>
                  <a:pt x="607372" y="1361805"/>
                </a:cubicBezTo>
                <a:close/>
                <a:moveTo>
                  <a:pt x="607372" y="3010804"/>
                </a:moveTo>
                <a:cubicBezTo>
                  <a:pt x="607372" y="3005122"/>
                  <a:pt x="607430" y="2999453"/>
                  <a:pt x="608742" y="2993823"/>
                </a:cubicBezTo>
                <a:cubicBezTo>
                  <a:pt x="608700" y="2962495"/>
                  <a:pt x="611150" y="2931610"/>
                  <a:pt x="616206" y="2901366"/>
                </a:cubicBezTo>
                <a:lnTo>
                  <a:pt x="616747" y="2894676"/>
                </a:lnTo>
                <a:cubicBezTo>
                  <a:pt x="616915" y="2894671"/>
                  <a:pt x="617085" y="2894666"/>
                  <a:pt x="617252" y="2894613"/>
                </a:cubicBezTo>
                <a:cubicBezTo>
                  <a:pt x="667529" y="2541747"/>
                  <a:pt x="948568" y="2260970"/>
                  <a:pt x="1307418" y="2201572"/>
                </a:cubicBezTo>
                <a:lnTo>
                  <a:pt x="1307535" y="2200424"/>
                </a:lnTo>
                <a:cubicBezTo>
                  <a:pt x="1312844" y="2199414"/>
                  <a:pt x="1318172" y="2198466"/>
                  <a:pt x="1323748" y="2198885"/>
                </a:cubicBezTo>
                <a:cubicBezTo>
                  <a:pt x="1354931" y="2193328"/>
                  <a:pt x="1386824" y="2190347"/>
                  <a:pt x="1419209" y="2189820"/>
                </a:cubicBezTo>
                <a:lnTo>
                  <a:pt x="1436297" y="2188197"/>
                </a:lnTo>
                <a:lnTo>
                  <a:pt x="1436323" y="2188691"/>
                </a:lnTo>
                <a:lnTo>
                  <a:pt x="1436821" y="2188658"/>
                </a:lnTo>
                <a:lnTo>
                  <a:pt x="1437415" y="2200098"/>
                </a:lnTo>
                <a:cubicBezTo>
                  <a:pt x="1437415" y="2205779"/>
                  <a:pt x="1437356" y="2211446"/>
                  <a:pt x="1436044" y="2217074"/>
                </a:cubicBezTo>
                <a:cubicBezTo>
                  <a:pt x="1436086" y="2248409"/>
                  <a:pt x="1433636" y="2279300"/>
                  <a:pt x="1428577" y="2309550"/>
                </a:cubicBezTo>
                <a:lnTo>
                  <a:pt x="1428039" y="2316226"/>
                </a:lnTo>
                <a:cubicBezTo>
                  <a:pt x="1427869" y="2316231"/>
                  <a:pt x="1427701" y="2316236"/>
                  <a:pt x="1427533" y="2316289"/>
                </a:cubicBezTo>
                <a:cubicBezTo>
                  <a:pt x="1377258" y="2669154"/>
                  <a:pt x="1096219" y="2949931"/>
                  <a:pt x="737367" y="3009330"/>
                </a:cubicBezTo>
                <a:lnTo>
                  <a:pt x="737251" y="3010478"/>
                </a:lnTo>
                <a:cubicBezTo>
                  <a:pt x="731941" y="3011489"/>
                  <a:pt x="726612" y="3012437"/>
                  <a:pt x="721035" y="3012018"/>
                </a:cubicBezTo>
                <a:cubicBezTo>
                  <a:pt x="689863" y="3017572"/>
                  <a:pt x="657982" y="3020553"/>
                  <a:pt x="625608" y="3021080"/>
                </a:cubicBezTo>
                <a:lnTo>
                  <a:pt x="608490" y="3022706"/>
                </a:lnTo>
                <a:lnTo>
                  <a:pt x="608464" y="3022211"/>
                </a:lnTo>
                <a:lnTo>
                  <a:pt x="607965" y="3022244"/>
                </a:lnTo>
                <a:cubicBezTo>
                  <a:pt x="607399" y="3018442"/>
                  <a:pt x="607372" y="3014626"/>
                  <a:pt x="607372" y="3010804"/>
                </a:cubicBezTo>
                <a:close/>
                <a:moveTo>
                  <a:pt x="607372" y="3058630"/>
                </a:moveTo>
                <a:lnTo>
                  <a:pt x="607966" y="3047280"/>
                </a:lnTo>
                <a:lnTo>
                  <a:pt x="608464" y="3047312"/>
                </a:lnTo>
                <a:lnTo>
                  <a:pt x="608490" y="3046822"/>
                </a:lnTo>
                <a:lnTo>
                  <a:pt x="625577" y="3048432"/>
                </a:lnTo>
                <a:cubicBezTo>
                  <a:pt x="657963" y="3048955"/>
                  <a:pt x="689855" y="3051913"/>
                  <a:pt x="721039" y="3057426"/>
                </a:cubicBezTo>
                <a:cubicBezTo>
                  <a:pt x="726615" y="3057010"/>
                  <a:pt x="731943" y="3057951"/>
                  <a:pt x="737251" y="3058953"/>
                </a:cubicBezTo>
                <a:lnTo>
                  <a:pt x="737368" y="3060092"/>
                </a:lnTo>
                <a:cubicBezTo>
                  <a:pt x="1096219" y="3119024"/>
                  <a:pt x="1377258" y="3397595"/>
                  <a:pt x="1427534" y="3747690"/>
                </a:cubicBezTo>
                <a:cubicBezTo>
                  <a:pt x="1427702" y="3747743"/>
                  <a:pt x="1427871" y="3747748"/>
                  <a:pt x="1428040" y="3747753"/>
                </a:cubicBezTo>
                <a:lnTo>
                  <a:pt x="1428580" y="3754390"/>
                </a:lnTo>
                <a:cubicBezTo>
                  <a:pt x="1433637" y="3784397"/>
                  <a:pt x="1436086" y="3815039"/>
                  <a:pt x="1436044" y="3846121"/>
                </a:cubicBezTo>
                <a:cubicBezTo>
                  <a:pt x="1437356" y="3851707"/>
                  <a:pt x="1437415" y="3857331"/>
                  <a:pt x="1437415" y="3862969"/>
                </a:cubicBezTo>
                <a:cubicBezTo>
                  <a:pt x="1437415" y="3866761"/>
                  <a:pt x="1437388" y="3870547"/>
                  <a:pt x="1436822" y="3874319"/>
                </a:cubicBezTo>
                <a:lnTo>
                  <a:pt x="1436323" y="3874286"/>
                </a:lnTo>
                <a:lnTo>
                  <a:pt x="1436297" y="3874777"/>
                </a:lnTo>
                <a:lnTo>
                  <a:pt x="1419178" y="3873164"/>
                </a:lnTo>
                <a:cubicBezTo>
                  <a:pt x="1386804" y="3872641"/>
                  <a:pt x="1354924" y="3869683"/>
                  <a:pt x="1323752" y="3864173"/>
                </a:cubicBezTo>
                <a:cubicBezTo>
                  <a:pt x="1318175" y="3864589"/>
                  <a:pt x="1312846" y="3863648"/>
                  <a:pt x="1307535" y="3862645"/>
                </a:cubicBezTo>
                <a:lnTo>
                  <a:pt x="1307419" y="3861506"/>
                </a:lnTo>
                <a:cubicBezTo>
                  <a:pt x="948568" y="3802574"/>
                  <a:pt x="667529" y="3524002"/>
                  <a:pt x="617253" y="3173908"/>
                </a:cubicBezTo>
                <a:cubicBezTo>
                  <a:pt x="617086" y="3173856"/>
                  <a:pt x="616917" y="3173851"/>
                  <a:pt x="616748" y="3173846"/>
                </a:cubicBezTo>
                <a:lnTo>
                  <a:pt x="616209" y="3167222"/>
                </a:lnTo>
                <a:cubicBezTo>
                  <a:pt x="611151" y="3137210"/>
                  <a:pt x="608700" y="3106561"/>
                  <a:pt x="608742" y="3075472"/>
                </a:cubicBezTo>
                <a:cubicBezTo>
                  <a:pt x="607430" y="3069889"/>
                  <a:pt x="607372" y="3064266"/>
                  <a:pt x="607372" y="3058630"/>
                </a:cubicBezTo>
                <a:close/>
                <a:moveTo>
                  <a:pt x="0" y="116373"/>
                </a:moveTo>
                <a:lnTo>
                  <a:pt x="0" y="0"/>
                </a:lnTo>
                <a:lnTo>
                  <a:pt x="90880" y="0"/>
                </a:lnTo>
                <a:lnTo>
                  <a:pt x="22652" y="76659"/>
                </a:lnTo>
                <a:close/>
                <a:moveTo>
                  <a:pt x="0" y="443121"/>
                </a:moveTo>
                <a:lnTo>
                  <a:pt x="0" y="311637"/>
                </a:lnTo>
                <a:lnTo>
                  <a:pt x="82171" y="276703"/>
                </a:lnTo>
                <a:cubicBezTo>
                  <a:pt x="190106" y="222464"/>
                  <a:pt x="281723" y="142152"/>
                  <a:pt x="348118" y="44350"/>
                </a:cubicBezTo>
                <a:lnTo>
                  <a:pt x="370347" y="0"/>
                </a:lnTo>
                <a:lnTo>
                  <a:pt x="518984" y="0"/>
                </a:lnTo>
                <a:lnTo>
                  <a:pt x="467145" y="95636"/>
                </a:lnTo>
                <a:cubicBezTo>
                  <a:pt x="364000" y="256913"/>
                  <a:pt x="203621" y="380350"/>
                  <a:pt x="13323" y="439959"/>
                </a:cubicBezTo>
                <a:close/>
                <a:moveTo>
                  <a:pt x="0" y="1070142"/>
                </a:moveTo>
                <a:lnTo>
                  <a:pt x="0" y="862064"/>
                </a:lnTo>
                <a:lnTo>
                  <a:pt x="31905" y="912052"/>
                </a:lnTo>
                <a:cubicBezTo>
                  <a:pt x="132041" y="1046318"/>
                  <a:pt x="280461" y="1144085"/>
                  <a:pt x="452455" y="1181049"/>
                </a:cubicBezTo>
                <a:cubicBezTo>
                  <a:pt x="405840" y="944006"/>
                  <a:pt x="235523" y="749922"/>
                  <a:pt x="9316" y="665484"/>
                </a:cubicBezTo>
                <a:lnTo>
                  <a:pt x="0" y="662760"/>
                </a:lnTo>
                <a:lnTo>
                  <a:pt x="0" y="530567"/>
                </a:lnTo>
                <a:lnTo>
                  <a:pt x="26399" y="537107"/>
                </a:lnTo>
                <a:cubicBezTo>
                  <a:pt x="321280" y="635466"/>
                  <a:pt x="541950" y="889030"/>
                  <a:pt x="585941" y="1197788"/>
                </a:cubicBezTo>
                <a:cubicBezTo>
                  <a:pt x="586109" y="1197841"/>
                  <a:pt x="586278" y="1197846"/>
                  <a:pt x="586447" y="1197851"/>
                </a:cubicBezTo>
                <a:lnTo>
                  <a:pt x="586987" y="1204541"/>
                </a:lnTo>
                <a:cubicBezTo>
                  <a:pt x="592044" y="1234785"/>
                  <a:pt x="594493" y="1265670"/>
                  <a:pt x="594451" y="1296998"/>
                </a:cubicBezTo>
                <a:cubicBezTo>
                  <a:pt x="595763" y="1302628"/>
                  <a:pt x="595822" y="1308297"/>
                  <a:pt x="595822" y="1313979"/>
                </a:cubicBezTo>
                <a:cubicBezTo>
                  <a:pt x="595822" y="1317801"/>
                  <a:pt x="595795" y="1321617"/>
                  <a:pt x="595229" y="1325419"/>
                </a:cubicBezTo>
                <a:lnTo>
                  <a:pt x="594730" y="1325386"/>
                </a:lnTo>
                <a:lnTo>
                  <a:pt x="594704" y="1325881"/>
                </a:lnTo>
                <a:lnTo>
                  <a:pt x="577585" y="1324255"/>
                </a:lnTo>
                <a:cubicBezTo>
                  <a:pt x="545211" y="1323728"/>
                  <a:pt x="513331" y="1320747"/>
                  <a:pt x="482159" y="1315193"/>
                </a:cubicBezTo>
                <a:cubicBezTo>
                  <a:pt x="476582" y="1315612"/>
                  <a:pt x="471253" y="1314664"/>
                  <a:pt x="465942" y="1313653"/>
                </a:cubicBezTo>
                <a:lnTo>
                  <a:pt x="465826" y="1312505"/>
                </a:lnTo>
                <a:cubicBezTo>
                  <a:pt x="286401" y="1282806"/>
                  <a:pt x="126428" y="1197762"/>
                  <a:pt x="5028" y="1076034"/>
                </a:cubicBezTo>
                <a:close/>
                <a:moveTo>
                  <a:pt x="0" y="2139063"/>
                </a:moveTo>
                <a:lnTo>
                  <a:pt x="0" y="2007909"/>
                </a:lnTo>
                <a:lnTo>
                  <a:pt x="9314" y="2005207"/>
                </a:lnTo>
                <a:cubicBezTo>
                  <a:pt x="235521" y="1921432"/>
                  <a:pt x="405837" y="1728872"/>
                  <a:pt x="452453" y="1493690"/>
                </a:cubicBezTo>
                <a:cubicBezTo>
                  <a:pt x="280459" y="1530364"/>
                  <a:pt x="132038" y="1627363"/>
                  <a:pt x="31903" y="1760575"/>
                </a:cubicBezTo>
                <a:lnTo>
                  <a:pt x="0" y="1810167"/>
                </a:lnTo>
                <a:lnTo>
                  <a:pt x="0" y="1603724"/>
                </a:lnTo>
                <a:lnTo>
                  <a:pt x="5025" y="1597880"/>
                </a:lnTo>
                <a:cubicBezTo>
                  <a:pt x="126426" y="1477109"/>
                  <a:pt x="286398" y="1392733"/>
                  <a:pt x="465823" y="1363267"/>
                </a:cubicBezTo>
                <a:lnTo>
                  <a:pt x="465940" y="1362128"/>
                </a:lnTo>
                <a:cubicBezTo>
                  <a:pt x="471249" y="1361126"/>
                  <a:pt x="476577" y="1360185"/>
                  <a:pt x="482153" y="1360601"/>
                </a:cubicBezTo>
                <a:cubicBezTo>
                  <a:pt x="513336" y="1355088"/>
                  <a:pt x="545229" y="1352130"/>
                  <a:pt x="577614" y="1351607"/>
                </a:cubicBezTo>
                <a:lnTo>
                  <a:pt x="594702" y="1349997"/>
                </a:lnTo>
                <a:lnTo>
                  <a:pt x="594728" y="1350487"/>
                </a:lnTo>
                <a:lnTo>
                  <a:pt x="595226" y="1350455"/>
                </a:lnTo>
                <a:lnTo>
                  <a:pt x="595820" y="1361805"/>
                </a:lnTo>
                <a:cubicBezTo>
                  <a:pt x="595820" y="1367441"/>
                  <a:pt x="595761" y="1373063"/>
                  <a:pt x="594449" y="1378647"/>
                </a:cubicBezTo>
                <a:cubicBezTo>
                  <a:pt x="594491" y="1409736"/>
                  <a:pt x="592041" y="1440385"/>
                  <a:pt x="586982" y="1470397"/>
                </a:cubicBezTo>
                <a:lnTo>
                  <a:pt x="586444" y="1477021"/>
                </a:lnTo>
                <a:cubicBezTo>
                  <a:pt x="586274" y="1477026"/>
                  <a:pt x="586106" y="1477030"/>
                  <a:pt x="585938" y="1477083"/>
                </a:cubicBezTo>
                <a:cubicBezTo>
                  <a:pt x="541948" y="1783415"/>
                  <a:pt x="321278" y="2034989"/>
                  <a:pt x="26396" y="2132575"/>
                </a:cubicBezTo>
                <a:close/>
                <a:moveTo>
                  <a:pt x="0" y="2766967"/>
                </a:moveTo>
                <a:lnTo>
                  <a:pt x="0" y="2558889"/>
                </a:lnTo>
                <a:lnTo>
                  <a:pt x="31905" y="2608877"/>
                </a:lnTo>
                <a:cubicBezTo>
                  <a:pt x="132041" y="2743143"/>
                  <a:pt x="280461" y="2840910"/>
                  <a:pt x="452455" y="2877874"/>
                </a:cubicBezTo>
                <a:cubicBezTo>
                  <a:pt x="405840" y="2640831"/>
                  <a:pt x="235523" y="2446747"/>
                  <a:pt x="9316" y="2362309"/>
                </a:cubicBezTo>
                <a:lnTo>
                  <a:pt x="0" y="2359585"/>
                </a:lnTo>
                <a:lnTo>
                  <a:pt x="0" y="2227392"/>
                </a:lnTo>
                <a:lnTo>
                  <a:pt x="26399" y="2233932"/>
                </a:lnTo>
                <a:cubicBezTo>
                  <a:pt x="321280" y="2332291"/>
                  <a:pt x="541950" y="2585855"/>
                  <a:pt x="585941" y="2894613"/>
                </a:cubicBezTo>
                <a:cubicBezTo>
                  <a:pt x="586109" y="2894666"/>
                  <a:pt x="586278" y="2894671"/>
                  <a:pt x="586447" y="2894676"/>
                </a:cubicBezTo>
                <a:lnTo>
                  <a:pt x="586987" y="2901366"/>
                </a:lnTo>
                <a:cubicBezTo>
                  <a:pt x="592044" y="2931610"/>
                  <a:pt x="594493" y="2962495"/>
                  <a:pt x="594451" y="2993823"/>
                </a:cubicBezTo>
                <a:cubicBezTo>
                  <a:pt x="595763" y="2999453"/>
                  <a:pt x="595822" y="3005122"/>
                  <a:pt x="595822" y="3010804"/>
                </a:cubicBezTo>
                <a:cubicBezTo>
                  <a:pt x="595822" y="3014626"/>
                  <a:pt x="595795" y="3018442"/>
                  <a:pt x="595229" y="3022244"/>
                </a:cubicBezTo>
                <a:lnTo>
                  <a:pt x="594730" y="3022211"/>
                </a:lnTo>
                <a:lnTo>
                  <a:pt x="594704" y="3022706"/>
                </a:lnTo>
                <a:lnTo>
                  <a:pt x="577585" y="3021080"/>
                </a:lnTo>
                <a:cubicBezTo>
                  <a:pt x="545211" y="3020553"/>
                  <a:pt x="513331" y="3017572"/>
                  <a:pt x="482159" y="3012018"/>
                </a:cubicBezTo>
                <a:cubicBezTo>
                  <a:pt x="476582" y="3012437"/>
                  <a:pt x="471253" y="3011489"/>
                  <a:pt x="465942" y="3010478"/>
                </a:cubicBezTo>
                <a:lnTo>
                  <a:pt x="465826" y="3009330"/>
                </a:lnTo>
                <a:cubicBezTo>
                  <a:pt x="286401" y="2979630"/>
                  <a:pt x="126428" y="2894586"/>
                  <a:pt x="5028" y="2772859"/>
                </a:cubicBezTo>
                <a:close/>
                <a:moveTo>
                  <a:pt x="0" y="3835888"/>
                </a:moveTo>
                <a:lnTo>
                  <a:pt x="0" y="3704734"/>
                </a:lnTo>
                <a:lnTo>
                  <a:pt x="9314" y="3702032"/>
                </a:lnTo>
                <a:cubicBezTo>
                  <a:pt x="235521" y="3618257"/>
                  <a:pt x="405837" y="3425697"/>
                  <a:pt x="452453" y="3190516"/>
                </a:cubicBezTo>
                <a:cubicBezTo>
                  <a:pt x="280459" y="3227190"/>
                  <a:pt x="132038" y="3324188"/>
                  <a:pt x="31903" y="3457400"/>
                </a:cubicBezTo>
                <a:lnTo>
                  <a:pt x="0" y="3506992"/>
                </a:lnTo>
                <a:lnTo>
                  <a:pt x="0" y="3300549"/>
                </a:lnTo>
                <a:lnTo>
                  <a:pt x="5025" y="3294705"/>
                </a:lnTo>
                <a:cubicBezTo>
                  <a:pt x="126426" y="3173934"/>
                  <a:pt x="286398" y="3089558"/>
                  <a:pt x="465823" y="3060092"/>
                </a:cubicBezTo>
                <a:lnTo>
                  <a:pt x="465940" y="3058953"/>
                </a:lnTo>
                <a:cubicBezTo>
                  <a:pt x="471249" y="3057951"/>
                  <a:pt x="476577" y="3057010"/>
                  <a:pt x="482153" y="3057426"/>
                </a:cubicBezTo>
                <a:cubicBezTo>
                  <a:pt x="513336" y="3051913"/>
                  <a:pt x="545229" y="3048955"/>
                  <a:pt x="577614" y="3048432"/>
                </a:cubicBezTo>
                <a:lnTo>
                  <a:pt x="594702" y="3046822"/>
                </a:lnTo>
                <a:lnTo>
                  <a:pt x="594728" y="3047312"/>
                </a:lnTo>
                <a:lnTo>
                  <a:pt x="595226" y="3047280"/>
                </a:lnTo>
                <a:lnTo>
                  <a:pt x="595820" y="3058630"/>
                </a:lnTo>
                <a:cubicBezTo>
                  <a:pt x="595820" y="3064266"/>
                  <a:pt x="595761" y="3069889"/>
                  <a:pt x="594449" y="3075472"/>
                </a:cubicBezTo>
                <a:cubicBezTo>
                  <a:pt x="594491" y="3106561"/>
                  <a:pt x="592041" y="3137210"/>
                  <a:pt x="586982" y="3167222"/>
                </a:cubicBezTo>
                <a:lnTo>
                  <a:pt x="586444" y="3173846"/>
                </a:lnTo>
                <a:cubicBezTo>
                  <a:pt x="586274" y="3173851"/>
                  <a:pt x="586106" y="3173856"/>
                  <a:pt x="585938" y="3173908"/>
                </a:cubicBezTo>
                <a:cubicBezTo>
                  <a:pt x="541948" y="3480240"/>
                  <a:pt x="321278" y="3731813"/>
                  <a:pt x="26396" y="3829400"/>
                </a:cubicBezTo>
                <a:close/>
                <a:moveTo>
                  <a:pt x="0" y="4056079"/>
                </a:moveTo>
                <a:lnTo>
                  <a:pt x="0" y="3923091"/>
                </a:lnTo>
                <a:lnTo>
                  <a:pt x="9850" y="3925425"/>
                </a:lnTo>
                <a:cubicBezTo>
                  <a:pt x="194718" y="3982914"/>
                  <a:pt x="351664" y="4101018"/>
                  <a:pt x="456028" y="4255797"/>
                </a:cubicBezTo>
                <a:lnTo>
                  <a:pt x="484473" y="4305008"/>
                </a:lnTo>
                <a:lnTo>
                  <a:pt x="333423" y="4305008"/>
                </a:lnTo>
                <a:lnTo>
                  <a:pt x="281300" y="4241205"/>
                </a:lnTo>
                <a:cubicBezTo>
                  <a:pt x="223282" y="4178491"/>
                  <a:pt x="153561" y="4126262"/>
                  <a:pt x="75476" y="4087725"/>
                </a:cubicBezTo>
                <a:close/>
                <a:moveTo>
                  <a:pt x="0" y="4305008"/>
                </a:moveTo>
                <a:lnTo>
                  <a:pt x="0" y="4256099"/>
                </a:lnTo>
                <a:lnTo>
                  <a:pt x="8327" y="4271827"/>
                </a:lnTo>
                <a:lnTo>
                  <a:pt x="35009" y="4305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2" name="Rectangle 11">
            <a:extLst>
              <a:ext uri="{FF2B5EF4-FFF2-40B4-BE49-F238E27FC236}">
                <a16:creationId xmlns:a16="http://schemas.microsoft.com/office/drawing/2014/main" id="{98D95174-B5F2-424A-8183-654A5064D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4000" y="-2"/>
            <a:ext cx="16459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D368A96-A16E-42CE-842C-9166E567B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8592" y="620720"/>
            <a:ext cx="7323231" cy="5593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C90C29-40DB-2943-A4DF-BEB749472DB4}"/>
              </a:ext>
            </a:extLst>
          </p:cNvPr>
          <p:cNvSpPr>
            <a:spLocks noGrp="1"/>
          </p:cNvSpPr>
          <p:nvPr>
            <p:ph type="title"/>
          </p:nvPr>
        </p:nvSpPr>
        <p:spPr>
          <a:xfrm>
            <a:off x="4542188" y="942449"/>
            <a:ext cx="6681323" cy="1470249"/>
          </a:xfrm>
        </p:spPr>
        <p:txBody>
          <a:bodyPr>
            <a:normAutofit/>
          </a:bodyPr>
          <a:lstStyle/>
          <a:p>
            <a:r>
              <a:rPr lang="en-US" dirty="0"/>
              <a:t>Child abuse and neglect prevention organizations</a:t>
            </a:r>
          </a:p>
        </p:txBody>
      </p:sp>
      <p:cxnSp>
        <p:nvCxnSpPr>
          <p:cNvPr id="16" name="Straight Connector 15">
            <a:extLst>
              <a:ext uri="{FF2B5EF4-FFF2-40B4-BE49-F238E27FC236}">
                <a16:creationId xmlns:a16="http://schemas.microsoft.com/office/drawing/2014/main" id="{E350D170-418B-4A22-8B98-15EF799FD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98367" y="2573573"/>
            <a:ext cx="658368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BD43FCF-6435-124D-A7B6-20D9C5C6268C}"/>
              </a:ext>
            </a:extLst>
          </p:cNvPr>
          <p:cNvSpPr>
            <a:spLocks noGrp="1"/>
          </p:cNvSpPr>
          <p:nvPr>
            <p:ph idx="1"/>
          </p:nvPr>
        </p:nvSpPr>
        <p:spPr>
          <a:xfrm>
            <a:off x="4547043" y="2773885"/>
            <a:ext cx="6676469" cy="3141013"/>
          </a:xfrm>
        </p:spPr>
        <p:txBody>
          <a:bodyPr>
            <a:normAutofit/>
          </a:bodyPr>
          <a:lstStyle/>
          <a:p>
            <a:r>
              <a:rPr lang="en-US" dirty="0"/>
              <a:t>-American Professional Society on the Abuse of Children (Columbus, OH)</a:t>
            </a:r>
          </a:p>
          <a:p>
            <a:endParaRPr lang="en-US" dirty="0"/>
          </a:p>
          <a:p>
            <a:r>
              <a:rPr lang="en-US" dirty="0"/>
              <a:t>-American Psychological Association (Washington, DC)</a:t>
            </a:r>
          </a:p>
          <a:p>
            <a:endParaRPr lang="en-US" dirty="0"/>
          </a:p>
          <a:p>
            <a:r>
              <a:rPr lang="en-US" dirty="0"/>
              <a:t>-Bikers Against Child Abuse International (La Crosse, WI)</a:t>
            </a:r>
          </a:p>
        </p:txBody>
      </p:sp>
      <p:pic>
        <p:nvPicPr>
          <p:cNvPr id="4" name="Slide 16" descr="Slide 16">
            <a:hlinkClick r:id="" action="ppaction://media"/>
            <a:extLst>
              <a:ext uri="{FF2B5EF4-FFF2-40B4-BE49-F238E27FC236}">
                <a16:creationId xmlns:a16="http://schemas.microsoft.com/office/drawing/2014/main" id="{B0A2E14A-6847-5940-8B3B-6592FAD5276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5689" y="129649"/>
            <a:ext cx="812800" cy="812800"/>
          </a:xfrm>
          <a:prstGeom prst="rect">
            <a:avLst/>
          </a:prstGeom>
        </p:spPr>
      </p:pic>
    </p:spTree>
    <p:extLst>
      <p:ext uri="{BB962C8B-B14F-4D97-AF65-F5344CB8AC3E}">
        <p14:creationId xmlns:p14="http://schemas.microsoft.com/office/powerpoint/2010/main" val="168762258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1" presetID="1" presetClass="mediacall" presetSubtype="0" fill="hold" nodeType="withEffect">
                                  <p:stCondLst>
                                    <p:cond delay="0"/>
                                  </p:stCondLst>
                                  <p:childTnLst>
                                    <p:cmd type="call" cmd="playFrom(0.0)">
                                      <p:cBhvr>
                                        <p:cTn id="12" dur="22360" fill="hold"/>
                                        <p:tgtEl>
                                          <p:spTgt spid="4"/>
                                        </p:tgtEl>
                                      </p:cBhvr>
                                    </p:cmd>
                                  </p:childTnLst>
                                </p:cTn>
                              </p:par>
                              <p:par>
                                <p:cTn id="13" presetID="42" presetClass="entr" presetSubtype="0" fill="hold" grpId="0" nodeType="withEffect">
                                  <p:stCondLst>
                                    <p:cond delay="20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00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625943" cy="989045"/>
          </a:xfrm>
        </p:spPr>
        <p:txBody>
          <a:bodyPr>
            <a:normAutofit/>
          </a:bodyPr>
          <a:lstStyle/>
          <a:p>
            <a:pPr algn="ctr"/>
            <a:r>
              <a:rPr lang="en-US" sz="6600" dirty="0"/>
              <a:t>Evidence of neglect</a:t>
            </a:r>
          </a:p>
        </p:txBody>
      </p:sp>
      <p:sp>
        <p:nvSpPr>
          <p:cNvPr id="3" name="Content Placeholder 2"/>
          <p:cNvSpPr>
            <a:spLocks noGrp="1"/>
          </p:cNvSpPr>
          <p:nvPr>
            <p:ph idx="1"/>
          </p:nvPr>
        </p:nvSpPr>
        <p:spPr>
          <a:xfrm>
            <a:off x="1024128" y="2286000"/>
            <a:ext cx="3133580" cy="3931920"/>
          </a:xfrm>
        </p:spPr>
        <p:txBody>
          <a:bodyPr>
            <a:normAutofit/>
          </a:bodyPr>
          <a:lstStyle/>
          <a:p>
            <a:endParaRPr lang="en-US" sz="1600"/>
          </a:p>
          <a:p>
            <a:endParaRPr lang="en-US" sz="1600"/>
          </a:p>
        </p:txBody>
      </p:sp>
      <p:pic>
        <p:nvPicPr>
          <p:cNvPr id="4" name="Online Media 3" descr="Fairfield Parents Charged With Torturing Children, Neglect In Horrific Abuse Case">
            <a:hlinkClick r:id="" action="ppaction://media"/>
            <a:extLst>
              <a:ext uri="{FF2B5EF4-FFF2-40B4-BE49-F238E27FC236}">
                <a16:creationId xmlns:a16="http://schemas.microsoft.com/office/drawing/2014/main" id="{C5D258B3-4C22-4146-9FA3-11E42419BF28}"/>
              </a:ext>
            </a:extLst>
          </p:cNvPr>
          <p:cNvPicPr>
            <a:picLocks noRot="1" noChangeAspect="1"/>
          </p:cNvPicPr>
          <p:nvPr>
            <a:videoFile r:link="rId1"/>
          </p:nvPr>
        </p:nvPicPr>
        <p:blipFill>
          <a:blip r:embed="rId6"/>
          <a:stretch>
            <a:fillRect/>
          </a:stretch>
        </p:blipFill>
        <p:spPr>
          <a:xfrm>
            <a:off x="0" y="989045"/>
            <a:ext cx="12192000" cy="5902909"/>
          </a:xfrm>
          <a:prstGeom prst="rect">
            <a:avLst/>
          </a:prstGeom>
        </p:spPr>
      </p:pic>
      <p:pic>
        <p:nvPicPr>
          <p:cNvPr id="5" name="Slide 17" descr="Slide 17">
            <a:hlinkClick r:id="" action="ppaction://media"/>
            <a:extLst>
              <a:ext uri="{FF2B5EF4-FFF2-40B4-BE49-F238E27FC236}">
                <a16:creationId xmlns:a16="http://schemas.microsoft.com/office/drawing/2014/main" id="{C94EDACD-C50A-0645-A9AA-01C27F0AB7A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59657" y="50800"/>
            <a:ext cx="812800" cy="812800"/>
          </a:xfrm>
          <a:prstGeom prst="rect">
            <a:avLst/>
          </a:prstGeom>
        </p:spPr>
      </p:pic>
    </p:spTree>
    <p:extLst>
      <p:ext uri="{BB962C8B-B14F-4D97-AF65-F5344CB8AC3E}">
        <p14:creationId xmlns:p14="http://schemas.microsoft.com/office/powerpoint/2010/main" val="405937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par>
                                <p:cTn id="7" presetID="1" presetClass="mediacall" presetSubtype="0" fill="hold" nodeType="withEffect">
                                  <p:stCondLst>
                                    <p:cond delay="0"/>
                                  </p:stCondLst>
                                  <p:childTnLst>
                                    <p:cmd type="call" cmd="playFrom(0.0)">
                                      <p:cBhvr>
                                        <p:cTn id="8" dur="220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audio>
              <p:cMediaNode vol="80000">
                <p:cTn id="15"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US">
                <a:solidFill>
                  <a:srgbClr val="FFFFFF"/>
                </a:solidFill>
              </a:rPr>
              <a:t>Works cited</a:t>
            </a:r>
          </a:p>
        </p:txBody>
      </p:sp>
      <p:sp>
        <p:nvSpPr>
          <p:cNvPr id="3" name="Content Placeholder 2"/>
          <p:cNvSpPr>
            <a:spLocks noGrp="1"/>
          </p:cNvSpPr>
          <p:nvPr>
            <p:ph type="body" idx="1"/>
          </p:nvPr>
        </p:nvSpPr>
        <p:spPr>
          <a:xfrm>
            <a:off x="4654296" y="0"/>
            <a:ext cx="7537704" cy="7137400"/>
          </a:xfrm>
        </p:spPr>
        <p:txBody>
          <a:bodyPr anchor="ctr">
            <a:normAutofit/>
          </a:bodyPr>
          <a:lstStyle/>
          <a:p>
            <a:pPr marL="0" indent="0">
              <a:buNone/>
            </a:pPr>
            <a:r>
              <a:rPr lang="en-US" sz="2000" dirty="0">
                <a:latin typeface="Times New Roman" panose="02020603050405020304" pitchFamily="18" charset="0"/>
                <a:cs typeface="Times New Roman" panose="02020603050405020304" pitchFamily="18" charset="0"/>
              </a:rPr>
              <a:t>Gosselin, D.K. (2013). </a:t>
            </a:r>
            <a:r>
              <a:rPr lang="en-US" sz="2000" i="1" dirty="0">
                <a:latin typeface="Times New Roman" panose="02020603050405020304" pitchFamily="18" charset="0"/>
                <a:cs typeface="Times New Roman" panose="02020603050405020304" pitchFamily="18" charset="0"/>
              </a:rPr>
              <a:t>Heavy Hands: an introduction to the crime of intimate and family violence</a:t>
            </a:r>
            <a:r>
              <a:rPr lang="en-US" sz="2000" dirty="0">
                <a:latin typeface="Times New Roman" panose="02020603050405020304" pitchFamily="18" charset="0"/>
                <a:cs typeface="Times New Roman" panose="02020603050405020304" pitchFamily="18" charset="0"/>
              </a:rPr>
              <a:t>. Upper Saddle River, NJ: Prentice Hall.</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https://www.childwelfare.gov/pubpdfs/long_term_consequences.pdf</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https://www.childwelfare.gov/state-resources/</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https://consumer.healthday.com/encyclopedia/children-s-health-10/child-development-news-124/child-neglect-648566.html</a:t>
            </a:r>
          </a:p>
          <a:p>
            <a:pPr marL="0" indent="0">
              <a:buNone/>
            </a:pPr>
            <a:endParaRPr lang="en-US" sz="2800" dirty="0">
              <a:latin typeface="Times New Roman" panose="02020603050405020304" pitchFamily="18" charset="0"/>
              <a:cs typeface="Times New Roman" panose="02020603050405020304" pitchFamily="18" charset="0"/>
            </a:endParaRPr>
          </a:p>
          <a:p>
            <a:pPr marL="0" indent="0">
              <a:buNone/>
            </a:pPr>
            <a:endParaRP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4035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0E7A3056-9B88-444B-94DA-40B0F2C6E2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8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9">
            <a:extLst>
              <a:ext uri="{FF2B5EF4-FFF2-40B4-BE49-F238E27FC236}">
                <a16:creationId xmlns:a16="http://schemas.microsoft.com/office/drawing/2014/main" id="{6820BD55-A71A-48C6-B0F7-235147F39D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9130" y="2423548"/>
            <a:ext cx="356616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AC4DD7-647D-9F43-9AF5-CE6A9DE7D7BD}"/>
              </a:ext>
            </a:extLst>
          </p:cNvPr>
          <p:cNvSpPr>
            <a:spLocks noGrp="1"/>
          </p:cNvSpPr>
          <p:nvPr>
            <p:ph idx="1"/>
          </p:nvPr>
        </p:nvSpPr>
        <p:spPr>
          <a:xfrm>
            <a:off x="0" y="0"/>
            <a:ext cx="5572664" cy="6728604"/>
          </a:xfrm>
        </p:spPr>
        <p:txBody>
          <a:bodyPr>
            <a:noAutofit/>
          </a:bodyPr>
          <a:lstStyle/>
          <a:p>
            <a:r>
              <a:rPr lang="en-US" sz="4000" dirty="0"/>
              <a:t>All of the following are examples of physical abuse </a:t>
            </a:r>
            <a:r>
              <a:rPr lang="en-US" sz="4000" i="1" dirty="0"/>
              <a:t>except</a:t>
            </a:r>
            <a:r>
              <a:rPr lang="en-US" sz="4000" dirty="0"/>
              <a:t>:</a:t>
            </a:r>
          </a:p>
          <a:p>
            <a:pPr marL="0" indent="0">
              <a:buNone/>
            </a:pPr>
            <a:endParaRPr lang="en-US" sz="4000" dirty="0"/>
          </a:p>
          <a:p>
            <a:pPr marL="457200" indent="-457200">
              <a:buAutoNum type="alphaUcParenR"/>
            </a:pPr>
            <a:r>
              <a:rPr lang="en-US" sz="4000" dirty="0"/>
              <a:t>Striking</a:t>
            </a:r>
          </a:p>
          <a:p>
            <a:pPr marL="457200" indent="-457200">
              <a:buAutoNum type="alphaUcParenR"/>
            </a:pPr>
            <a:r>
              <a:rPr lang="en-US" sz="4000" dirty="0"/>
              <a:t>Biting</a:t>
            </a:r>
          </a:p>
          <a:p>
            <a:pPr marL="457200" indent="-457200">
              <a:buAutoNum type="alphaUcParenR"/>
            </a:pPr>
            <a:r>
              <a:rPr lang="en-US" sz="4000" dirty="0"/>
              <a:t>Fondling</a:t>
            </a:r>
          </a:p>
          <a:p>
            <a:pPr marL="457200" indent="-457200">
              <a:buAutoNum type="alphaUcParenR"/>
            </a:pPr>
            <a:r>
              <a:rPr lang="en-US" sz="4000" dirty="0"/>
              <a:t>Shaking</a:t>
            </a:r>
          </a:p>
        </p:txBody>
      </p:sp>
      <p:sp>
        <p:nvSpPr>
          <p:cNvPr id="18" name="Rectangle 11">
            <a:extLst>
              <a:ext uri="{FF2B5EF4-FFF2-40B4-BE49-F238E27FC236}">
                <a16:creationId xmlns:a16="http://schemas.microsoft.com/office/drawing/2014/main" id="{DA215CF0-5E5E-4D2E-B3AE-366652A368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396" y="0"/>
            <a:ext cx="6909991" cy="6858000"/>
          </a:xfrm>
          <a:prstGeom prst="rect">
            <a:avLst/>
          </a:prstGeom>
          <a:blipFill dpi="0" rotWithShape="1">
            <a:blip r:embed="rId3">
              <a:duotone>
                <a:schemeClr val="accent1">
                  <a:shade val="45000"/>
                  <a:satMod val="135000"/>
                </a:schemeClr>
                <a:prstClr val="white"/>
              </a:duotone>
            </a:blip>
            <a:srcRect/>
            <a:tile tx="6350" ty="-10160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prstClr val="white"/>
              </a:solidFill>
            </a:endParaRPr>
          </a:p>
        </p:txBody>
      </p:sp>
    </p:spTree>
    <p:extLst>
      <p:ext uri="{BB962C8B-B14F-4D97-AF65-F5344CB8AC3E}">
        <p14:creationId xmlns:p14="http://schemas.microsoft.com/office/powerpoint/2010/main" val="4283294701"/>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0E7A3056-9B88-444B-94DA-40B0F2C6E2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8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9">
            <a:extLst>
              <a:ext uri="{FF2B5EF4-FFF2-40B4-BE49-F238E27FC236}">
                <a16:creationId xmlns:a16="http://schemas.microsoft.com/office/drawing/2014/main" id="{6820BD55-A71A-48C6-B0F7-235147F39D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9130" y="2423548"/>
            <a:ext cx="356616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AC4DD7-647D-9F43-9AF5-CE6A9DE7D7BD}"/>
              </a:ext>
            </a:extLst>
          </p:cNvPr>
          <p:cNvSpPr>
            <a:spLocks noGrp="1"/>
          </p:cNvSpPr>
          <p:nvPr>
            <p:ph idx="1"/>
          </p:nvPr>
        </p:nvSpPr>
        <p:spPr>
          <a:xfrm>
            <a:off x="0" y="0"/>
            <a:ext cx="5572664" cy="6728604"/>
          </a:xfrm>
        </p:spPr>
        <p:txBody>
          <a:bodyPr>
            <a:noAutofit/>
          </a:bodyPr>
          <a:lstStyle/>
          <a:p>
            <a:r>
              <a:rPr lang="en-US" sz="4000" dirty="0"/>
              <a:t>Mixed races ranks ___ in victimization of race regarding child abuse. </a:t>
            </a:r>
          </a:p>
          <a:p>
            <a:pPr marL="0" indent="0">
              <a:buNone/>
            </a:pPr>
            <a:endParaRPr lang="en-US" sz="4000" dirty="0"/>
          </a:p>
          <a:p>
            <a:pPr marL="457200" indent="-457200">
              <a:buAutoNum type="alphaUcParenR"/>
            </a:pPr>
            <a:r>
              <a:rPr lang="en-US" sz="4000" dirty="0"/>
              <a:t>3rd</a:t>
            </a:r>
          </a:p>
          <a:p>
            <a:pPr marL="457200" indent="-457200">
              <a:buAutoNum type="alphaUcParenR"/>
            </a:pPr>
            <a:r>
              <a:rPr lang="en-US" sz="4000" dirty="0"/>
              <a:t>1st</a:t>
            </a:r>
          </a:p>
          <a:p>
            <a:pPr marL="457200" indent="-457200">
              <a:buAutoNum type="alphaUcParenR"/>
            </a:pPr>
            <a:r>
              <a:rPr lang="en-US" sz="4000" dirty="0"/>
              <a:t>Last</a:t>
            </a:r>
          </a:p>
          <a:p>
            <a:pPr marL="457200" indent="-457200">
              <a:buAutoNum type="alphaUcParenR"/>
            </a:pPr>
            <a:r>
              <a:rPr lang="en-US" sz="4000" dirty="0"/>
              <a:t>5th</a:t>
            </a:r>
          </a:p>
        </p:txBody>
      </p:sp>
      <p:sp>
        <p:nvSpPr>
          <p:cNvPr id="18" name="Rectangle 11">
            <a:extLst>
              <a:ext uri="{FF2B5EF4-FFF2-40B4-BE49-F238E27FC236}">
                <a16:creationId xmlns:a16="http://schemas.microsoft.com/office/drawing/2014/main" id="{DA215CF0-5E5E-4D2E-B3AE-366652A368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396" y="0"/>
            <a:ext cx="6909991" cy="6858000"/>
          </a:xfrm>
          <a:prstGeom prst="rect">
            <a:avLst/>
          </a:prstGeom>
          <a:blipFill dpi="0" rotWithShape="1">
            <a:blip r:embed="rId3">
              <a:duotone>
                <a:schemeClr val="accent1">
                  <a:shade val="45000"/>
                  <a:satMod val="135000"/>
                </a:schemeClr>
                <a:prstClr val="white"/>
              </a:duotone>
            </a:blip>
            <a:srcRect/>
            <a:tile tx="6350" ty="-10160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prstClr val="white"/>
              </a:solidFill>
            </a:endParaRPr>
          </a:p>
        </p:txBody>
      </p:sp>
    </p:spTree>
    <p:extLst>
      <p:ext uri="{BB962C8B-B14F-4D97-AF65-F5344CB8AC3E}">
        <p14:creationId xmlns:p14="http://schemas.microsoft.com/office/powerpoint/2010/main" val="239136511"/>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0E7A3056-9B88-444B-94DA-40B0F2C6E2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8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9">
            <a:extLst>
              <a:ext uri="{FF2B5EF4-FFF2-40B4-BE49-F238E27FC236}">
                <a16:creationId xmlns:a16="http://schemas.microsoft.com/office/drawing/2014/main" id="{6820BD55-A71A-48C6-B0F7-235147F39D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9130" y="2423548"/>
            <a:ext cx="356616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AC4DD7-647D-9F43-9AF5-CE6A9DE7D7BD}"/>
              </a:ext>
            </a:extLst>
          </p:cNvPr>
          <p:cNvSpPr>
            <a:spLocks noGrp="1"/>
          </p:cNvSpPr>
          <p:nvPr>
            <p:ph idx="1"/>
          </p:nvPr>
        </p:nvSpPr>
        <p:spPr>
          <a:xfrm>
            <a:off x="0" y="0"/>
            <a:ext cx="5124091" cy="6728604"/>
          </a:xfrm>
        </p:spPr>
        <p:txBody>
          <a:bodyPr>
            <a:noAutofit/>
          </a:bodyPr>
          <a:lstStyle/>
          <a:p>
            <a:r>
              <a:rPr lang="en-US" sz="4000" dirty="0"/>
              <a:t>_______ is considered the #1 reason why mixed race children experience neglect.</a:t>
            </a:r>
          </a:p>
          <a:p>
            <a:pPr marL="0" indent="0">
              <a:buNone/>
            </a:pPr>
            <a:endParaRPr lang="en-US" sz="4000" dirty="0"/>
          </a:p>
          <a:p>
            <a:pPr marL="457200" indent="-457200">
              <a:buAutoNum type="alphaUcParenR"/>
            </a:pPr>
            <a:r>
              <a:rPr lang="en-US" sz="4000" dirty="0"/>
              <a:t>Low Self Esteem</a:t>
            </a:r>
          </a:p>
          <a:p>
            <a:pPr marL="457200" indent="-457200">
              <a:buAutoNum type="alphaUcParenR"/>
            </a:pPr>
            <a:r>
              <a:rPr lang="en-US" sz="4000" dirty="0"/>
              <a:t>Poverty</a:t>
            </a:r>
          </a:p>
          <a:p>
            <a:pPr marL="457200" indent="-457200">
              <a:buAutoNum type="alphaUcParenR"/>
            </a:pPr>
            <a:r>
              <a:rPr lang="en-US" sz="4000" dirty="0"/>
              <a:t>Family issues</a:t>
            </a:r>
          </a:p>
          <a:p>
            <a:pPr marL="457200" indent="-457200">
              <a:buAutoNum type="alphaUcParenR"/>
            </a:pPr>
            <a:r>
              <a:rPr lang="en-US" sz="4000" dirty="0"/>
              <a:t>Family violence</a:t>
            </a:r>
          </a:p>
        </p:txBody>
      </p:sp>
      <p:sp>
        <p:nvSpPr>
          <p:cNvPr id="18" name="Rectangle 11">
            <a:extLst>
              <a:ext uri="{FF2B5EF4-FFF2-40B4-BE49-F238E27FC236}">
                <a16:creationId xmlns:a16="http://schemas.microsoft.com/office/drawing/2014/main" id="{DA215CF0-5E5E-4D2E-B3AE-366652A368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396" y="0"/>
            <a:ext cx="6909991" cy="6858000"/>
          </a:xfrm>
          <a:prstGeom prst="rect">
            <a:avLst/>
          </a:prstGeom>
          <a:blipFill dpi="0" rotWithShape="1">
            <a:blip r:embed="rId3">
              <a:duotone>
                <a:schemeClr val="accent1">
                  <a:shade val="45000"/>
                  <a:satMod val="135000"/>
                </a:schemeClr>
                <a:prstClr val="white"/>
              </a:duotone>
            </a:blip>
            <a:srcRect/>
            <a:tile tx="6350" ty="-10160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prstClr val="white"/>
              </a:solidFill>
            </a:endParaRPr>
          </a:p>
        </p:txBody>
      </p:sp>
    </p:spTree>
    <p:extLst>
      <p:ext uri="{BB962C8B-B14F-4D97-AF65-F5344CB8AC3E}">
        <p14:creationId xmlns:p14="http://schemas.microsoft.com/office/powerpoint/2010/main" val="3643080068"/>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0E7A3056-9B88-444B-94DA-40B0F2C6E2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8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9">
            <a:extLst>
              <a:ext uri="{FF2B5EF4-FFF2-40B4-BE49-F238E27FC236}">
                <a16:creationId xmlns:a16="http://schemas.microsoft.com/office/drawing/2014/main" id="{6820BD55-A71A-48C6-B0F7-235147F39D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9130" y="2423548"/>
            <a:ext cx="356616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AC4DD7-647D-9F43-9AF5-CE6A9DE7D7BD}"/>
              </a:ext>
            </a:extLst>
          </p:cNvPr>
          <p:cNvSpPr>
            <a:spLocks noGrp="1"/>
          </p:cNvSpPr>
          <p:nvPr>
            <p:ph idx="1"/>
          </p:nvPr>
        </p:nvSpPr>
        <p:spPr>
          <a:xfrm>
            <a:off x="0" y="0"/>
            <a:ext cx="5124091" cy="6728604"/>
          </a:xfrm>
        </p:spPr>
        <p:txBody>
          <a:bodyPr>
            <a:noAutofit/>
          </a:bodyPr>
          <a:lstStyle/>
          <a:p>
            <a:r>
              <a:rPr lang="en-US" sz="4000" b="1" dirty="0"/>
              <a:t>All of the following are mandated to report child abuse except:</a:t>
            </a:r>
            <a:endParaRPr lang="en-US" sz="4000" dirty="0"/>
          </a:p>
          <a:p>
            <a:pPr marL="457200" indent="-457200">
              <a:buAutoNum type="alphaUcParenR"/>
            </a:pPr>
            <a:r>
              <a:rPr lang="en-US" sz="4000" dirty="0"/>
              <a:t>physicians</a:t>
            </a:r>
          </a:p>
          <a:p>
            <a:pPr marL="457200" indent="-457200">
              <a:buAutoNum type="alphaUcParenR"/>
            </a:pPr>
            <a:r>
              <a:rPr lang="en-US" sz="4000" dirty="0"/>
              <a:t>teachers</a:t>
            </a:r>
          </a:p>
          <a:p>
            <a:pPr marL="457200" indent="-457200">
              <a:buAutoNum type="alphaUcParenR"/>
            </a:pPr>
            <a:r>
              <a:rPr lang="en-US" sz="4000" dirty="0"/>
              <a:t>police officers</a:t>
            </a:r>
          </a:p>
          <a:p>
            <a:pPr marL="457200" indent="-457200">
              <a:buAutoNum type="alphaUcParenR"/>
            </a:pPr>
            <a:r>
              <a:rPr lang="en-US" sz="4000" dirty="0"/>
              <a:t>parents</a:t>
            </a:r>
          </a:p>
        </p:txBody>
      </p:sp>
      <p:sp>
        <p:nvSpPr>
          <p:cNvPr id="18" name="Rectangle 11">
            <a:extLst>
              <a:ext uri="{FF2B5EF4-FFF2-40B4-BE49-F238E27FC236}">
                <a16:creationId xmlns:a16="http://schemas.microsoft.com/office/drawing/2014/main" id="{DA215CF0-5E5E-4D2E-B3AE-366652A368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396" y="0"/>
            <a:ext cx="6909991" cy="6858000"/>
          </a:xfrm>
          <a:prstGeom prst="rect">
            <a:avLst/>
          </a:prstGeom>
          <a:blipFill dpi="0" rotWithShape="1">
            <a:blip r:embed="rId3">
              <a:duotone>
                <a:schemeClr val="accent1">
                  <a:shade val="45000"/>
                  <a:satMod val="135000"/>
                </a:schemeClr>
                <a:prstClr val="white"/>
              </a:duotone>
            </a:blip>
            <a:srcRect/>
            <a:tile tx="6350" ty="-10160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prstClr val="white"/>
              </a:solidFill>
            </a:endParaRPr>
          </a:p>
        </p:txBody>
      </p:sp>
    </p:spTree>
    <p:extLst>
      <p:ext uri="{BB962C8B-B14F-4D97-AF65-F5344CB8AC3E}">
        <p14:creationId xmlns:p14="http://schemas.microsoft.com/office/powerpoint/2010/main" val="2039676180"/>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0E7A3056-9B88-444B-94DA-40B0F2C6E2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8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9">
            <a:extLst>
              <a:ext uri="{FF2B5EF4-FFF2-40B4-BE49-F238E27FC236}">
                <a16:creationId xmlns:a16="http://schemas.microsoft.com/office/drawing/2014/main" id="{6820BD55-A71A-48C6-B0F7-235147F39DE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9130" y="2423548"/>
            <a:ext cx="356616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EAC4DD7-647D-9F43-9AF5-CE6A9DE7D7BD}"/>
              </a:ext>
            </a:extLst>
          </p:cNvPr>
          <p:cNvSpPr>
            <a:spLocks noGrp="1"/>
          </p:cNvSpPr>
          <p:nvPr>
            <p:ph idx="1"/>
          </p:nvPr>
        </p:nvSpPr>
        <p:spPr>
          <a:xfrm>
            <a:off x="0" y="0"/>
            <a:ext cx="5124091" cy="6728604"/>
          </a:xfrm>
        </p:spPr>
        <p:txBody>
          <a:bodyPr>
            <a:noAutofit/>
          </a:bodyPr>
          <a:lstStyle/>
          <a:p>
            <a:r>
              <a:rPr lang="en-US" sz="4000" b="1" dirty="0"/>
              <a:t>There are four types of neglect.  All of the following are types of neglect </a:t>
            </a:r>
            <a:r>
              <a:rPr lang="en-US" sz="4000" b="1" i="1" dirty="0"/>
              <a:t>except</a:t>
            </a:r>
            <a:r>
              <a:rPr lang="en-US" sz="4000" b="1" dirty="0"/>
              <a:t>:</a:t>
            </a:r>
            <a:endParaRPr lang="en-US" sz="4000" dirty="0"/>
          </a:p>
          <a:p>
            <a:pPr marL="457200" indent="-457200">
              <a:buAutoNum type="alphaUcParenR"/>
            </a:pPr>
            <a:r>
              <a:rPr lang="en-US" sz="4000" dirty="0"/>
              <a:t>social</a:t>
            </a:r>
          </a:p>
          <a:p>
            <a:pPr marL="457200" indent="-457200">
              <a:buAutoNum type="alphaUcParenR"/>
            </a:pPr>
            <a:r>
              <a:rPr lang="en-US" sz="4000" dirty="0"/>
              <a:t>physical</a:t>
            </a:r>
          </a:p>
          <a:p>
            <a:pPr marL="457200" indent="-457200">
              <a:buAutoNum type="alphaUcParenR"/>
            </a:pPr>
            <a:r>
              <a:rPr lang="en-US" sz="4000" dirty="0"/>
              <a:t>emotional</a:t>
            </a:r>
          </a:p>
          <a:p>
            <a:pPr marL="457200" indent="-457200">
              <a:buAutoNum type="alphaUcParenR"/>
            </a:pPr>
            <a:r>
              <a:rPr lang="en-US" sz="4000" dirty="0"/>
              <a:t>educational</a:t>
            </a:r>
          </a:p>
        </p:txBody>
      </p:sp>
      <p:sp>
        <p:nvSpPr>
          <p:cNvPr id="18" name="Rectangle 11">
            <a:extLst>
              <a:ext uri="{FF2B5EF4-FFF2-40B4-BE49-F238E27FC236}">
                <a16:creationId xmlns:a16="http://schemas.microsoft.com/office/drawing/2014/main" id="{DA215CF0-5E5E-4D2E-B3AE-366652A368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396" y="0"/>
            <a:ext cx="6909991" cy="6858000"/>
          </a:xfrm>
          <a:prstGeom prst="rect">
            <a:avLst/>
          </a:prstGeom>
          <a:blipFill dpi="0" rotWithShape="1">
            <a:blip r:embed="rId3">
              <a:duotone>
                <a:schemeClr val="accent1">
                  <a:shade val="45000"/>
                  <a:satMod val="135000"/>
                </a:schemeClr>
                <a:prstClr val="white"/>
              </a:duotone>
            </a:blip>
            <a:srcRect/>
            <a:tile tx="6350" ty="-101600" sx="70000" sy="7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prstClr val="white"/>
              </a:solidFill>
            </a:endParaRPr>
          </a:p>
        </p:txBody>
      </p:sp>
    </p:spTree>
    <p:extLst>
      <p:ext uri="{BB962C8B-B14F-4D97-AF65-F5344CB8AC3E}">
        <p14:creationId xmlns:p14="http://schemas.microsoft.com/office/powerpoint/2010/main" val="555493631"/>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TotalTime>
  <Words>2254</Words>
  <Application>Microsoft Macintosh PowerPoint</Application>
  <PresentationFormat>Widescreen</PresentationFormat>
  <Paragraphs>175</Paragraphs>
  <Slides>23</Slides>
  <Notes>21</Notes>
  <HiddenSlides>0</HiddenSlides>
  <MMClips>16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Calibri</vt:lpstr>
      <vt:lpstr>Times New Roman</vt:lpstr>
      <vt:lpstr>Tw Cen MT</vt:lpstr>
      <vt:lpstr>Tw Cen MT Condensed</vt:lpstr>
      <vt:lpstr>Wingdings 3</vt:lpstr>
      <vt:lpstr>Integral</vt:lpstr>
      <vt:lpstr>Interracial Child abuse and neglect for 10-15 year old children</vt:lpstr>
      <vt:lpstr>TABLE OF Contents</vt:lpstr>
      <vt:lpstr>INTRODUCTION</vt:lpstr>
      <vt:lpstr>Definition</vt:lpstr>
      <vt:lpstr>Types of Abuse and neglect </vt:lpstr>
      <vt:lpstr>PHYSICAL ABUSE</vt:lpstr>
      <vt:lpstr>Sexual abuse</vt:lpstr>
      <vt:lpstr>Psychological abuse</vt:lpstr>
      <vt:lpstr>NEGLECT</vt:lpstr>
      <vt:lpstr>Causes of neglect</vt:lpstr>
      <vt:lpstr>Consequences of child abuse and neglect</vt:lpstr>
      <vt:lpstr>Race and ethnicity</vt:lpstr>
      <vt:lpstr>Statistics</vt:lpstr>
      <vt:lpstr>Serious incident of child neglect</vt:lpstr>
      <vt:lpstr>Effectiveness of intervention programs</vt:lpstr>
      <vt:lpstr>Child abuse and neglect prevention organizations</vt:lpstr>
      <vt:lpstr>Evidence of neglect</vt:lpstr>
      <vt:lpstr>Works cited</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Interracial Child abuse and neglect for 10-15 year old children</dc:title>
  <dc:creator>Kourtney Villegas</dc:creator>
  <cp:lastModifiedBy>Kourtney Villegas</cp:lastModifiedBy>
  <cp:revision>7</cp:revision>
  <dcterms:created xsi:type="dcterms:W3CDTF">2020-02-17T04:01:30Z</dcterms:created>
  <dcterms:modified xsi:type="dcterms:W3CDTF">2020-02-17T05:11:35Z</dcterms:modified>
</cp:coreProperties>
</file>